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69" r:id="rId18"/>
    <p:sldId id="270" r:id="rId19"/>
    <p:sldId id="273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75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0" r:id="rId37"/>
    <p:sldId id="301" r:id="rId38"/>
    <p:sldId id="276" r:id="rId39"/>
    <p:sldId id="291" r:id="rId40"/>
    <p:sldId id="292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3"/>
    <p:restoredTop sz="94687"/>
  </p:normalViewPr>
  <p:slideViewPr>
    <p:cSldViewPr snapToGrid="0">
      <p:cViewPr>
        <p:scale>
          <a:sx n="160" d="100"/>
          <a:sy n="160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kin, Gus" userId="7e65a759-5c6a-4789-9eed-f2cb24fdf9db" providerId="ADAL" clId="{EDA8C442-710E-854B-86AD-990B6435C1A3}"/>
    <pc:docChg chg="modSld">
      <pc:chgData name="Lipkin, Gus" userId="7e65a759-5c6a-4789-9eed-f2cb24fdf9db" providerId="ADAL" clId="{EDA8C442-710E-854B-86AD-990B6435C1A3}" dt="2022-04-18T19:43:01.946" v="2" actId="20577"/>
      <pc:docMkLst>
        <pc:docMk/>
      </pc:docMkLst>
      <pc:sldChg chg="modSp mod">
        <pc:chgData name="Lipkin, Gus" userId="7e65a759-5c6a-4789-9eed-f2cb24fdf9db" providerId="ADAL" clId="{EDA8C442-710E-854B-86AD-990B6435C1A3}" dt="2022-04-18T19:43:01.946" v="2" actId="20577"/>
        <pc:sldMkLst>
          <pc:docMk/>
          <pc:sldMk cId="133720168" sldId="289"/>
        </pc:sldMkLst>
        <pc:spChg chg="mod">
          <ac:chgData name="Lipkin, Gus" userId="7e65a759-5c6a-4789-9eed-f2cb24fdf9db" providerId="ADAL" clId="{EDA8C442-710E-854B-86AD-990B6435C1A3}" dt="2022-04-18T19:43:01.946" v="2" actId="20577"/>
          <ac:spMkLst>
            <pc:docMk/>
            <pc:sldMk cId="133720168" sldId="289"/>
            <ac:spMk id="2" creationId="{2F60E68C-37AB-AAC8-3DF1-E324621BDC0F}"/>
          </ac:spMkLst>
        </pc:spChg>
      </pc:sldChg>
    </pc:docChg>
  </pc:docChgLst>
  <pc:docChgLst>
    <pc:chgData name="Lipkin, Gus" userId="7e65a759-5c6a-4789-9eed-f2cb24fdf9db" providerId="ADAL" clId="{5C8EF2D1-77D2-4149-A573-1F0A93516432}"/>
    <pc:docChg chg="undo custSel addSld delSld modSld sldOrd addMainMaster delMainMaster">
      <pc:chgData name="Lipkin, Gus" userId="7e65a759-5c6a-4789-9eed-f2cb24fdf9db" providerId="ADAL" clId="{5C8EF2D1-77D2-4149-A573-1F0A93516432}" dt="2022-04-17T21:11:05.755" v="3842"/>
      <pc:docMkLst>
        <pc:docMk/>
      </pc:docMkLst>
      <pc:sldChg chg="addSp delSp modSp mod setBg modClrScheme addAnim delAnim chgLayout">
        <pc:chgData name="Lipkin, Gus" userId="7e65a759-5c6a-4789-9eed-f2cb24fdf9db" providerId="ADAL" clId="{5C8EF2D1-77D2-4149-A573-1F0A93516432}" dt="2022-04-16T19:13:08.936" v="2558" actId="20577"/>
        <pc:sldMkLst>
          <pc:docMk/>
          <pc:sldMk cId="109857222" sldId="256"/>
        </pc:sldMkLst>
        <pc:spChg chg="mod">
          <ac:chgData name="Lipkin, Gus" userId="7e65a759-5c6a-4789-9eed-f2cb24fdf9db" providerId="ADAL" clId="{5C8EF2D1-77D2-4149-A573-1F0A93516432}" dt="2022-04-16T19:13:08.936" v="255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ipkin, Gus" userId="7e65a759-5c6a-4789-9eed-f2cb24fdf9db" providerId="ADAL" clId="{5C8EF2D1-77D2-4149-A573-1F0A93516432}" dt="2022-04-16T16:40:45.054" v="146" actId="40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ipkin, Gus" userId="7e65a759-5c6a-4789-9eed-f2cb24fdf9db" providerId="ADAL" clId="{5C8EF2D1-77D2-4149-A573-1F0A93516432}" dt="2022-04-16T16:39:51.883" v="73" actId="26606"/>
          <ac:spMkLst>
            <pc:docMk/>
            <pc:sldMk cId="109857222" sldId="256"/>
            <ac:spMk id="9" creationId="{E20BB609-EF92-42DB-836C-0699A590B5CF}"/>
          </ac:spMkLst>
        </pc:spChg>
        <pc:spChg chg="add del">
          <ac:chgData name="Lipkin, Gus" userId="7e65a759-5c6a-4789-9eed-f2cb24fdf9db" providerId="ADAL" clId="{5C8EF2D1-77D2-4149-A573-1F0A93516432}" dt="2022-04-16T16:39:51.883" v="73" actId="26606"/>
          <ac:spMkLst>
            <pc:docMk/>
            <pc:sldMk cId="109857222" sldId="256"/>
            <ac:spMk id="11" creationId="{40FA88D0-E295-4CF3-934C-6423EACEB025}"/>
          </ac:spMkLst>
        </pc:spChg>
        <pc:picChg chg="add del">
          <ac:chgData name="Lipkin, Gus" userId="7e65a759-5c6a-4789-9eed-f2cb24fdf9db" providerId="ADAL" clId="{5C8EF2D1-77D2-4149-A573-1F0A93516432}" dt="2022-04-16T16:39:51.883" v="73" actId="26606"/>
          <ac:picMkLst>
            <pc:docMk/>
            <pc:sldMk cId="109857222" sldId="256"/>
            <ac:picMk id="4" creationId="{B61CA3F4-D370-F1C5-0879-CFCA45799692}"/>
          </ac:picMkLst>
        </pc:picChg>
        <pc:cxnChg chg="add del">
          <ac:chgData name="Lipkin, Gus" userId="7e65a759-5c6a-4789-9eed-f2cb24fdf9db" providerId="ADAL" clId="{5C8EF2D1-77D2-4149-A573-1F0A93516432}" dt="2022-04-16T16:39:51.883" v="73" actId="26606"/>
          <ac:cxnSpMkLst>
            <pc:docMk/>
            <pc:sldMk cId="109857222" sldId="256"/>
            <ac:cxnSpMk id="13" creationId="{8F4E56A8-93D5-4BE3-AE61-84677331AD07}"/>
          </ac:cxnSpMkLst>
        </pc:cxnChg>
        <pc:cxnChg chg="add del">
          <ac:chgData name="Lipkin, Gus" userId="7e65a759-5c6a-4789-9eed-f2cb24fdf9db" providerId="ADAL" clId="{5C8EF2D1-77D2-4149-A573-1F0A93516432}" dt="2022-04-16T16:39:51.883" v="73" actId="26606"/>
          <ac:cxnSpMkLst>
            <pc:docMk/>
            <pc:sldMk cId="109857222" sldId="256"/>
            <ac:cxnSpMk id="15" creationId="{BD492A0C-1773-477B-83B5-C707CB057709}"/>
          </ac:cxnSpMkLst>
        </pc:cxnChg>
      </pc:sldChg>
      <pc:sldChg chg="addSp delSp modSp new del mod modClrScheme chgLayout">
        <pc:chgData name="Lipkin, Gus" userId="7e65a759-5c6a-4789-9eed-f2cb24fdf9db" providerId="ADAL" clId="{5C8EF2D1-77D2-4149-A573-1F0A93516432}" dt="2022-04-16T16:46:02.366" v="297" actId="2696"/>
        <pc:sldMkLst>
          <pc:docMk/>
          <pc:sldMk cId="219147900" sldId="257"/>
        </pc:sldMkLst>
        <pc:spChg chg="del mod ord">
          <ac:chgData name="Lipkin, Gus" userId="7e65a759-5c6a-4789-9eed-f2cb24fdf9db" providerId="ADAL" clId="{5C8EF2D1-77D2-4149-A573-1F0A93516432}" dt="2022-04-16T16:43:35.755" v="153" actId="700"/>
          <ac:spMkLst>
            <pc:docMk/>
            <pc:sldMk cId="219147900" sldId="257"/>
            <ac:spMk id="2" creationId="{6C07A377-F708-51C5-2943-779A798D7627}"/>
          </ac:spMkLst>
        </pc:spChg>
        <pc:spChg chg="del mod ord">
          <ac:chgData name="Lipkin, Gus" userId="7e65a759-5c6a-4789-9eed-f2cb24fdf9db" providerId="ADAL" clId="{5C8EF2D1-77D2-4149-A573-1F0A93516432}" dt="2022-04-16T16:43:35.755" v="153" actId="700"/>
          <ac:spMkLst>
            <pc:docMk/>
            <pc:sldMk cId="219147900" sldId="257"/>
            <ac:spMk id="3" creationId="{9C1D7053-1446-CA40-8A62-2FFE6B2C945F}"/>
          </ac:spMkLst>
        </pc:spChg>
        <pc:spChg chg="add mod ord">
          <ac:chgData name="Lipkin, Gus" userId="7e65a759-5c6a-4789-9eed-f2cb24fdf9db" providerId="ADAL" clId="{5C8EF2D1-77D2-4149-A573-1F0A93516432}" dt="2022-04-16T16:44:49.488" v="221" actId="700"/>
          <ac:spMkLst>
            <pc:docMk/>
            <pc:sldMk cId="219147900" sldId="257"/>
            <ac:spMk id="4" creationId="{18D1462F-93BA-C9BE-DD67-FD0552A4E099}"/>
          </ac:spMkLst>
        </pc:spChg>
        <pc:spChg chg="add mod ord">
          <ac:chgData name="Lipkin, Gus" userId="7e65a759-5c6a-4789-9eed-f2cb24fdf9db" providerId="ADAL" clId="{5C8EF2D1-77D2-4149-A573-1F0A93516432}" dt="2022-04-16T16:44:49.488" v="221" actId="700"/>
          <ac:spMkLst>
            <pc:docMk/>
            <pc:sldMk cId="219147900" sldId="257"/>
            <ac:spMk id="5" creationId="{5D1E193D-52F5-1309-BA6B-8D5E8C9377FF}"/>
          </ac:spMkLst>
        </pc:spChg>
        <pc:spChg chg="add del mod ord">
          <ac:chgData name="Lipkin, Gus" userId="7e65a759-5c6a-4789-9eed-f2cb24fdf9db" providerId="ADAL" clId="{5C8EF2D1-77D2-4149-A573-1F0A93516432}" dt="2022-04-16T16:44:49.488" v="221" actId="700"/>
          <ac:spMkLst>
            <pc:docMk/>
            <pc:sldMk cId="219147900" sldId="257"/>
            <ac:spMk id="6" creationId="{592316BF-A9B0-9AF2-0633-CFC4B5F6CE18}"/>
          </ac:spMkLst>
        </pc:spChg>
        <pc:spChg chg="add mod ord">
          <ac:chgData name="Lipkin, Gus" userId="7e65a759-5c6a-4789-9eed-f2cb24fdf9db" providerId="ADAL" clId="{5C8EF2D1-77D2-4149-A573-1F0A93516432}" dt="2022-04-16T16:44:49.488" v="221" actId="700"/>
          <ac:spMkLst>
            <pc:docMk/>
            <pc:sldMk cId="219147900" sldId="257"/>
            <ac:spMk id="7" creationId="{6219E40E-3623-45B8-BDD4-C32441EE31E4}"/>
          </ac:spMkLst>
        </pc:spChg>
      </pc:sldChg>
      <pc:sldChg chg="addSp delSp modSp new mod ord setBg">
        <pc:chgData name="Lipkin, Gus" userId="7e65a759-5c6a-4789-9eed-f2cb24fdf9db" providerId="ADAL" clId="{5C8EF2D1-77D2-4149-A573-1F0A93516432}" dt="2022-04-16T19:12:42.649" v="2529" actId="20578"/>
        <pc:sldMkLst>
          <pc:docMk/>
          <pc:sldMk cId="871453075" sldId="257"/>
        </pc:sldMkLst>
        <pc:spChg chg="mod">
          <ac:chgData name="Lipkin, Gus" userId="7e65a759-5c6a-4789-9eed-f2cb24fdf9db" providerId="ADAL" clId="{5C8EF2D1-77D2-4149-A573-1F0A93516432}" dt="2022-04-16T16:49:35.091" v="500" actId="404"/>
          <ac:spMkLst>
            <pc:docMk/>
            <pc:sldMk cId="871453075" sldId="257"/>
            <ac:spMk id="2" creationId="{1CAD8718-DC47-4A21-F7BF-2A89BC7D31C0}"/>
          </ac:spMkLst>
        </pc:spChg>
        <pc:spChg chg="del">
          <ac:chgData name="Lipkin, Gus" userId="7e65a759-5c6a-4789-9eed-f2cb24fdf9db" providerId="ADAL" clId="{5C8EF2D1-77D2-4149-A573-1F0A93516432}" dt="2022-04-16T16:46:18.193" v="302" actId="478"/>
          <ac:spMkLst>
            <pc:docMk/>
            <pc:sldMk cId="871453075" sldId="257"/>
            <ac:spMk id="3" creationId="{4FD61E0C-C72A-995B-6B76-24BD497775D3}"/>
          </ac:spMkLst>
        </pc:spChg>
        <pc:spChg chg="mod">
          <ac:chgData name="Lipkin, Gus" userId="7e65a759-5c6a-4789-9eed-f2cb24fdf9db" providerId="ADAL" clId="{5C8EF2D1-77D2-4149-A573-1F0A93516432}" dt="2022-04-16T16:49:54.200" v="520" actId="207"/>
          <ac:spMkLst>
            <pc:docMk/>
            <pc:sldMk cId="871453075" sldId="257"/>
            <ac:spMk id="4" creationId="{6FC3B7E0-F365-B2F0-057E-56A44662E66C}"/>
          </ac:spMkLst>
        </pc:spChg>
        <pc:spChg chg="add del mod">
          <ac:chgData name="Lipkin, Gus" userId="7e65a759-5c6a-4789-9eed-f2cb24fdf9db" providerId="ADAL" clId="{5C8EF2D1-77D2-4149-A573-1F0A93516432}" dt="2022-04-16T16:47:03.038" v="310" actId="478"/>
          <ac:spMkLst>
            <pc:docMk/>
            <pc:sldMk cId="871453075" sldId="257"/>
            <ac:spMk id="5" creationId="{9E509996-0516-FA56-83AC-E87FA1993240}"/>
          </ac:spMkLst>
        </pc:spChg>
        <pc:spChg chg="add">
          <ac:chgData name="Lipkin, Gus" userId="7e65a759-5c6a-4789-9eed-f2cb24fdf9db" providerId="ADAL" clId="{5C8EF2D1-77D2-4149-A573-1F0A93516432}" dt="2022-04-16T16:49:18.879" v="453" actId="26606"/>
          <ac:spMkLst>
            <pc:docMk/>
            <pc:sldMk cId="871453075" sldId="257"/>
            <ac:spMk id="71" creationId="{BB8C1D0E-0B06-46C9-A8BD-A8E13FF9936B}"/>
          </ac:spMkLst>
        </pc:spChg>
        <pc:spChg chg="add">
          <ac:chgData name="Lipkin, Gus" userId="7e65a759-5c6a-4789-9eed-f2cb24fdf9db" providerId="ADAL" clId="{5C8EF2D1-77D2-4149-A573-1F0A93516432}" dt="2022-04-16T16:49:18.879" v="453" actId="26606"/>
          <ac:spMkLst>
            <pc:docMk/>
            <pc:sldMk cId="871453075" sldId="257"/>
            <ac:spMk id="73" creationId="{7D1ADC4A-8537-4084-99C7-F8D378A640A9}"/>
          </ac:spMkLst>
        </pc:spChg>
        <pc:spChg chg="add">
          <ac:chgData name="Lipkin, Gus" userId="7e65a759-5c6a-4789-9eed-f2cb24fdf9db" providerId="ADAL" clId="{5C8EF2D1-77D2-4149-A573-1F0A93516432}" dt="2022-04-16T16:49:18.879" v="453" actId="26606"/>
          <ac:spMkLst>
            <pc:docMk/>
            <pc:sldMk cId="871453075" sldId="257"/>
            <ac:spMk id="75" creationId="{D0E6FD24-FC15-4419-B4F8-87A6F572CC31}"/>
          </ac:spMkLst>
        </pc:spChg>
        <pc:spChg chg="add">
          <ac:chgData name="Lipkin, Gus" userId="7e65a759-5c6a-4789-9eed-f2cb24fdf9db" providerId="ADAL" clId="{5C8EF2D1-77D2-4149-A573-1F0A93516432}" dt="2022-04-16T16:49:18.879" v="453" actId="26606"/>
          <ac:spMkLst>
            <pc:docMk/>
            <pc:sldMk cId="871453075" sldId="257"/>
            <ac:spMk id="77" creationId="{F90D41EE-859E-4D0B-8464-D44C2B4D6E38}"/>
          </ac:spMkLst>
        </pc:spChg>
        <pc:spChg chg="add">
          <ac:chgData name="Lipkin, Gus" userId="7e65a759-5c6a-4789-9eed-f2cb24fdf9db" providerId="ADAL" clId="{5C8EF2D1-77D2-4149-A573-1F0A93516432}" dt="2022-04-16T16:49:18.879" v="453" actId="26606"/>
          <ac:spMkLst>
            <pc:docMk/>
            <pc:sldMk cId="871453075" sldId="257"/>
            <ac:spMk id="79" creationId="{8E2004CB-520C-4EB0-8EB4-5A457A3C83F6}"/>
          </ac:spMkLst>
        </pc:spChg>
        <pc:picChg chg="add mod">
          <ac:chgData name="Lipkin, Gus" userId="7e65a759-5c6a-4789-9eed-f2cb24fdf9db" providerId="ADAL" clId="{5C8EF2D1-77D2-4149-A573-1F0A93516432}" dt="2022-04-16T16:49:41.101" v="501" actId="1076"/>
          <ac:picMkLst>
            <pc:docMk/>
            <pc:sldMk cId="871453075" sldId="257"/>
            <ac:picMk id="1026" creationId="{1B02A422-F19A-2684-589E-E06E7F6F4B18}"/>
          </ac:picMkLst>
        </pc:picChg>
      </pc:sldChg>
      <pc:sldChg chg="new del">
        <pc:chgData name="Lipkin, Gus" userId="7e65a759-5c6a-4789-9eed-f2cb24fdf9db" providerId="ADAL" clId="{5C8EF2D1-77D2-4149-A573-1F0A93516432}" dt="2022-04-16T16:50:00.858" v="521" actId="2696"/>
        <pc:sldMkLst>
          <pc:docMk/>
          <pc:sldMk cId="461395319" sldId="258"/>
        </pc:sldMkLst>
      </pc:sldChg>
      <pc:sldChg chg="new del">
        <pc:chgData name="Lipkin, Gus" userId="7e65a759-5c6a-4789-9eed-f2cb24fdf9db" providerId="ADAL" clId="{5C8EF2D1-77D2-4149-A573-1F0A93516432}" dt="2022-04-16T16:46:11.669" v="300" actId="2696"/>
        <pc:sldMkLst>
          <pc:docMk/>
          <pc:sldMk cId="3107378864" sldId="258"/>
        </pc:sldMkLst>
      </pc:sldChg>
      <pc:sldChg chg="modSp new del mod">
        <pc:chgData name="Lipkin, Gus" userId="7e65a759-5c6a-4789-9eed-f2cb24fdf9db" providerId="ADAL" clId="{5C8EF2D1-77D2-4149-A573-1F0A93516432}" dt="2022-04-16T16:46:02.366" v="297" actId="2696"/>
        <pc:sldMkLst>
          <pc:docMk/>
          <pc:sldMk cId="3494951550" sldId="258"/>
        </pc:sldMkLst>
        <pc:spChg chg="mod">
          <ac:chgData name="Lipkin, Gus" userId="7e65a759-5c6a-4789-9eed-f2cb24fdf9db" providerId="ADAL" clId="{5C8EF2D1-77D2-4149-A573-1F0A93516432}" dt="2022-04-16T16:45:03.862" v="237" actId="20577"/>
          <ac:spMkLst>
            <pc:docMk/>
            <pc:sldMk cId="3494951550" sldId="258"/>
            <ac:spMk id="3" creationId="{77E3309D-B2F4-8B48-0AC5-F260D019C00A}"/>
          </ac:spMkLst>
        </pc:spChg>
        <pc:spChg chg="mod">
          <ac:chgData name="Lipkin, Gus" userId="7e65a759-5c6a-4789-9eed-f2cb24fdf9db" providerId="ADAL" clId="{5C8EF2D1-77D2-4149-A573-1F0A93516432}" dt="2022-04-16T16:45:18.047" v="291" actId="403"/>
          <ac:spMkLst>
            <pc:docMk/>
            <pc:sldMk cId="3494951550" sldId="258"/>
            <ac:spMk id="4" creationId="{CB7518CE-D4AB-4230-FCBB-DD532F23BF4D}"/>
          </ac:spMkLst>
        </pc:spChg>
      </pc:sldChg>
      <pc:sldChg chg="delSp modSp new mod">
        <pc:chgData name="Lipkin, Gus" userId="7e65a759-5c6a-4789-9eed-f2cb24fdf9db" providerId="ADAL" clId="{5C8EF2D1-77D2-4149-A573-1F0A93516432}" dt="2022-04-16T16:50:21.514" v="540" actId="478"/>
        <pc:sldMkLst>
          <pc:docMk/>
          <pc:sldMk cId="3984803032" sldId="258"/>
        </pc:sldMkLst>
        <pc:spChg chg="mod">
          <ac:chgData name="Lipkin, Gus" userId="7e65a759-5c6a-4789-9eed-f2cb24fdf9db" providerId="ADAL" clId="{5C8EF2D1-77D2-4149-A573-1F0A93516432}" dt="2022-04-16T16:50:19.022" v="539" actId="20577"/>
          <ac:spMkLst>
            <pc:docMk/>
            <pc:sldMk cId="3984803032" sldId="258"/>
            <ac:spMk id="2" creationId="{6F7CEABE-E31C-D36B-A13D-1FB0D6F04791}"/>
          </ac:spMkLst>
        </pc:spChg>
        <pc:spChg chg="del">
          <ac:chgData name="Lipkin, Gus" userId="7e65a759-5c6a-4789-9eed-f2cb24fdf9db" providerId="ADAL" clId="{5C8EF2D1-77D2-4149-A573-1F0A93516432}" dt="2022-04-16T16:50:21.514" v="540" actId="478"/>
          <ac:spMkLst>
            <pc:docMk/>
            <pc:sldMk cId="3984803032" sldId="258"/>
            <ac:spMk id="3" creationId="{91EDCF2F-5FA3-42C2-FA44-5EB2DF8B8336}"/>
          </ac:spMkLst>
        </pc:spChg>
      </pc:sldChg>
      <pc:sldChg chg="delSp modSp new del mod">
        <pc:chgData name="Lipkin, Gus" userId="7e65a759-5c6a-4789-9eed-f2cb24fdf9db" providerId="ADAL" clId="{5C8EF2D1-77D2-4149-A573-1F0A93516432}" dt="2022-04-16T16:45:59.646" v="296" actId="2696"/>
        <pc:sldMkLst>
          <pc:docMk/>
          <pc:sldMk cId="589765205" sldId="259"/>
        </pc:sldMkLst>
        <pc:spChg chg="mod">
          <ac:chgData name="Lipkin, Gus" userId="7e65a759-5c6a-4789-9eed-f2cb24fdf9db" providerId="ADAL" clId="{5C8EF2D1-77D2-4149-A573-1F0A93516432}" dt="2022-04-16T16:45:53.250" v="294" actId="1076"/>
          <ac:spMkLst>
            <pc:docMk/>
            <pc:sldMk cId="589765205" sldId="259"/>
            <ac:spMk id="2" creationId="{94B0AE27-68C5-4D2B-9BED-C6A97A9DEF9F}"/>
          </ac:spMkLst>
        </pc:spChg>
        <pc:spChg chg="del">
          <ac:chgData name="Lipkin, Gus" userId="7e65a759-5c6a-4789-9eed-f2cb24fdf9db" providerId="ADAL" clId="{5C8EF2D1-77D2-4149-A573-1F0A93516432}" dt="2022-04-16T16:45:44.265" v="293" actId="478"/>
          <ac:spMkLst>
            <pc:docMk/>
            <pc:sldMk cId="589765205" sldId="259"/>
            <ac:spMk id="3" creationId="{AF3B95F5-D577-3B9A-C6B3-AEDF9BAD431E}"/>
          </ac:spMkLst>
        </pc:spChg>
        <pc:spChg chg="mod">
          <ac:chgData name="Lipkin, Gus" userId="7e65a759-5c6a-4789-9eed-f2cb24fdf9db" providerId="ADAL" clId="{5C8EF2D1-77D2-4149-A573-1F0A93516432}" dt="2022-04-16T16:45:57.746" v="295" actId="1076"/>
          <ac:spMkLst>
            <pc:docMk/>
            <pc:sldMk cId="589765205" sldId="259"/>
            <ac:spMk id="4" creationId="{27F037C5-193B-2404-9AAC-22CF1C21F12A}"/>
          </ac:spMkLst>
        </pc:spChg>
      </pc:sldChg>
      <pc:sldChg chg="modSp new mod">
        <pc:chgData name="Lipkin, Gus" userId="7e65a759-5c6a-4789-9eed-f2cb24fdf9db" providerId="ADAL" clId="{5C8EF2D1-77D2-4149-A573-1F0A93516432}" dt="2022-04-16T19:12:02.580" v="2528" actId="27636"/>
        <pc:sldMkLst>
          <pc:docMk/>
          <pc:sldMk cId="2545859523" sldId="259"/>
        </pc:sldMkLst>
        <pc:spChg chg="mod">
          <ac:chgData name="Lipkin, Gus" userId="7e65a759-5c6a-4789-9eed-f2cb24fdf9db" providerId="ADAL" clId="{5C8EF2D1-77D2-4149-A573-1F0A93516432}" dt="2022-04-16T19:11:23.221" v="2516" actId="404"/>
          <ac:spMkLst>
            <pc:docMk/>
            <pc:sldMk cId="2545859523" sldId="259"/>
            <ac:spMk id="2" creationId="{5BC8E1D2-F739-EF32-0B96-7D098B631C11}"/>
          </ac:spMkLst>
        </pc:spChg>
        <pc:spChg chg="mod">
          <ac:chgData name="Lipkin, Gus" userId="7e65a759-5c6a-4789-9eed-f2cb24fdf9db" providerId="ADAL" clId="{5C8EF2D1-77D2-4149-A573-1F0A93516432}" dt="2022-04-16T19:12:02.580" v="2528" actId="27636"/>
          <ac:spMkLst>
            <pc:docMk/>
            <pc:sldMk cId="2545859523" sldId="259"/>
            <ac:spMk id="3" creationId="{6D56AB36-14D6-6C67-0123-3432583BB221}"/>
          </ac:spMkLst>
        </pc:spChg>
      </pc:sldChg>
      <pc:sldChg chg="addSp delSp modSp add mod setBg">
        <pc:chgData name="Lipkin, Gus" userId="7e65a759-5c6a-4789-9eed-f2cb24fdf9db" providerId="ADAL" clId="{5C8EF2D1-77D2-4149-A573-1F0A93516432}" dt="2022-04-16T19:11:40.773" v="2522" actId="404"/>
        <pc:sldMkLst>
          <pc:docMk/>
          <pc:sldMk cId="778472023" sldId="260"/>
        </pc:sldMkLst>
        <pc:spChg chg="mod">
          <ac:chgData name="Lipkin, Gus" userId="7e65a759-5c6a-4789-9eed-f2cb24fdf9db" providerId="ADAL" clId="{5C8EF2D1-77D2-4149-A573-1F0A93516432}" dt="2022-04-16T19:11:40.773" v="2522" actId="404"/>
          <ac:spMkLst>
            <pc:docMk/>
            <pc:sldMk cId="778472023" sldId="260"/>
            <ac:spMk id="2" creationId="{5BC8E1D2-F739-EF32-0B96-7D098B631C11}"/>
          </ac:spMkLst>
        </pc:spChg>
        <pc:spChg chg="del mod">
          <ac:chgData name="Lipkin, Gus" userId="7e65a759-5c6a-4789-9eed-f2cb24fdf9db" providerId="ADAL" clId="{5C8EF2D1-77D2-4149-A573-1F0A93516432}" dt="2022-04-16T16:57:06.338" v="976" actId="478"/>
          <ac:spMkLst>
            <pc:docMk/>
            <pc:sldMk cId="778472023" sldId="260"/>
            <ac:spMk id="3" creationId="{6D56AB36-14D6-6C67-0123-3432583BB221}"/>
          </ac:spMkLst>
        </pc:spChg>
        <pc:spChg chg="add del">
          <ac:chgData name="Lipkin, Gus" userId="7e65a759-5c6a-4789-9eed-f2cb24fdf9db" providerId="ADAL" clId="{5C8EF2D1-77D2-4149-A573-1F0A93516432}" dt="2022-04-16T16:57:47.776" v="980" actId="478"/>
          <ac:spMkLst>
            <pc:docMk/>
            <pc:sldMk cId="778472023" sldId="260"/>
            <ac:spMk id="4" creationId="{0D0557FB-03BD-7F44-7574-ACBC0E920D05}"/>
          </ac:spMkLst>
        </pc:spChg>
        <pc:spChg chg="add del">
          <ac:chgData name="Lipkin, Gus" userId="7e65a759-5c6a-4789-9eed-f2cb24fdf9db" providerId="ADAL" clId="{5C8EF2D1-77D2-4149-A573-1F0A93516432}" dt="2022-04-16T16:58:18.925" v="986" actId="26606"/>
          <ac:spMkLst>
            <pc:docMk/>
            <pc:sldMk cId="778472023" sldId="260"/>
            <ac:spMk id="11" creationId="{B217C2AD-51B4-40CE-A71F-F5D3F846D97B}"/>
          </ac:spMkLst>
        </pc:spChg>
        <pc:spChg chg="add del">
          <ac:chgData name="Lipkin, Gus" userId="7e65a759-5c6a-4789-9eed-f2cb24fdf9db" providerId="ADAL" clId="{5C8EF2D1-77D2-4149-A573-1F0A93516432}" dt="2022-04-16T16:58:18.925" v="986" actId="26606"/>
          <ac:spMkLst>
            <pc:docMk/>
            <pc:sldMk cId="778472023" sldId="260"/>
            <ac:spMk id="13" creationId="{6F1BF92E-23CF-4BFE-9E1F-C359BACFA3C5}"/>
          </ac:spMkLst>
        </pc:spChg>
        <pc:spChg chg="add del">
          <ac:chgData name="Lipkin, Gus" userId="7e65a759-5c6a-4789-9eed-f2cb24fdf9db" providerId="ADAL" clId="{5C8EF2D1-77D2-4149-A573-1F0A93516432}" dt="2022-04-16T16:58:18.925" v="986" actId="26606"/>
          <ac:spMkLst>
            <pc:docMk/>
            <pc:sldMk cId="778472023" sldId="260"/>
            <ac:spMk id="15" creationId="{DFEF8384-2545-4ACD-9071-49DD1CFC4E99}"/>
          </ac:spMkLst>
        </pc:spChg>
        <pc:spChg chg="add del">
          <ac:chgData name="Lipkin, Gus" userId="7e65a759-5c6a-4789-9eed-f2cb24fdf9db" providerId="ADAL" clId="{5C8EF2D1-77D2-4149-A573-1F0A93516432}" dt="2022-04-16T16:58:18.925" v="986" actId="26606"/>
          <ac:spMkLst>
            <pc:docMk/>
            <pc:sldMk cId="778472023" sldId="260"/>
            <ac:spMk id="17" creationId="{F77DB8FA-61A7-4DE7-A777-6D258D172484}"/>
          </ac:spMkLst>
        </pc:spChg>
        <pc:spChg chg="add del">
          <ac:chgData name="Lipkin, Gus" userId="7e65a759-5c6a-4789-9eed-f2cb24fdf9db" providerId="ADAL" clId="{5C8EF2D1-77D2-4149-A573-1F0A93516432}" dt="2022-04-16T16:58:22.006" v="988" actId="26606"/>
          <ac:spMkLst>
            <pc:docMk/>
            <pc:sldMk cId="778472023" sldId="260"/>
            <ac:spMk id="19" creationId="{B217C2AD-51B4-40CE-A71F-F5D3F846D97B}"/>
          </ac:spMkLst>
        </pc:spChg>
        <pc:spChg chg="add del">
          <ac:chgData name="Lipkin, Gus" userId="7e65a759-5c6a-4789-9eed-f2cb24fdf9db" providerId="ADAL" clId="{5C8EF2D1-77D2-4149-A573-1F0A93516432}" dt="2022-04-16T16:58:22.006" v="988" actId="26606"/>
          <ac:spMkLst>
            <pc:docMk/>
            <pc:sldMk cId="778472023" sldId="260"/>
            <ac:spMk id="20" creationId="{6F1BF92E-23CF-4BFE-9E1F-C359BACFA3C5}"/>
          </ac:spMkLst>
        </pc:spChg>
        <pc:spChg chg="add del">
          <ac:chgData name="Lipkin, Gus" userId="7e65a759-5c6a-4789-9eed-f2cb24fdf9db" providerId="ADAL" clId="{5C8EF2D1-77D2-4149-A573-1F0A93516432}" dt="2022-04-16T16:58:22.006" v="988" actId="26606"/>
          <ac:spMkLst>
            <pc:docMk/>
            <pc:sldMk cId="778472023" sldId="260"/>
            <ac:spMk id="21" creationId="{2093D87A-7818-4594-B3D1-C9CF3747B78B}"/>
          </ac:spMkLst>
        </pc:spChg>
        <pc:spChg chg="add del">
          <ac:chgData name="Lipkin, Gus" userId="7e65a759-5c6a-4789-9eed-f2cb24fdf9db" providerId="ADAL" clId="{5C8EF2D1-77D2-4149-A573-1F0A93516432}" dt="2022-04-16T16:58:22.006" v="988" actId="26606"/>
          <ac:spMkLst>
            <pc:docMk/>
            <pc:sldMk cId="778472023" sldId="260"/>
            <ac:spMk id="22" creationId="{29BA41EB-EC8E-4167-987C-F07347C193DF}"/>
          </ac:spMkLst>
        </pc:spChg>
        <pc:spChg chg="add del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24" creationId="{B217C2AD-51B4-40CE-A71F-F5D3F846D97B}"/>
          </ac:spMkLst>
        </pc:spChg>
        <pc:spChg chg="add del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25" creationId="{6F1BF92E-23CF-4BFE-9E1F-C359BACFA3C5}"/>
          </ac:spMkLst>
        </pc:spChg>
        <pc:spChg chg="add del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26" creationId="{DFEF8384-2545-4ACD-9071-49DD1CFC4E99}"/>
          </ac:spMkLst>
        </pc:spChg>
        <pc:spChg chg="add del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27" creationId="{F77DB8FA-61A7-4DE7-A777-6D258D172484}"/>
          </ac:spMkLst>
        </pc:spChg>
        <pc:spChg chg="add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32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34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36" creationId="{2093D87A-7818-4594-B3D1-C9CF3747B78B}"/>
          </ac:spMkLst>
        </pc:spChg>
        <pc:spChg chg="add">
          <ac:chgData name="Lipkin, Gus" userId="7e65a759-5c6a-4789-9eed-f2cb24fdf9db" providerId="ADAL" clId="{5C8EF2D1-77D2-4149-A573-1F0A93516432}" dt="2022-04-16T16:58:53.188" v="1000" actId="26606"/>
          <ac:spMkLst>
            <pc:docMk/>
            <pc:sldMk cId="778472023" sldId="260"/>
            <ac:spMk id="38" creationId="{29BA41EB-EC8E-4167-987C-F07347C193DF}"/>
          </ac:spMkLst>
        </pc:spChg>
        <pc:picChg chg="add mod modCrop">
          <ac:chgData name="Lipkin, Gus" userId="7e65a759-5c6a-4789-9eed-f2cb24fdf9db" providerId="ADAL" clId="{5C8EF2D1-77D2-4149-A573-1F0A93516432}" dt="2022-04-16T16:59:10.126" v="1013" actId="1076"/>
          <ac:picMkLst>
            <pc:docMk/>
            <pc:sldMk cId="778472023" sldId="260"/>
            <ac:picMk id="6" creationId="{ECD0FF87-CC83-EA80-3F8A-9695321BEECD}"/>
          </ac:picMkLst>
        </pc:picChg>
        <pc:picChg chg="add del">
          <ac:chgData name="Lipkin, Gus" userId="7e65a759-5c6a-4789-9eed-f2cb24fdf9db" providerId="ADAL" clId="{5C8EF2D1-77D2-4149-A573-1F0A93516432}" dt="2022-04-16T16:57:35.884" v="978" actId="478"/>
          <ac:picMkLst>
            <pc:docMk/>
            <pc:sldMk cId="778472023" sldId="260"/>
            <ac:picMk id="2050" creationId="{C1D1791F-FDA8-3EF6-888B-102EC3E391FE}"/>
          </ac:picMkLst>
        </pc:picChg>
      </pc:sldChg>
      <pc:sldChg chg="addSp delSp modSp new mod modClrScheme chgLayout">
        <pc:chgData name="Lipkin, Gus" userId="7e65a759-5c6a-4789-9eed-f2cb24fdf9db" providerId="ADAL" clId="{5C8EF2D1-77D2-4149-A573-1F0A93516432}" dt="2022-04-16T19:26:27.372" v="2646" actId="1076"/>
        <pc:sldMkLst>
          <pc:docMk/>
          <pc:sldMk cId="475205129" sldId="261"/>
        </pc:sldMkLst>
        <pc:spChg chg="mod ord">
          <ac:chgData name="Lipkin, Gus" userId="7e65a759-5c6a-4789-9eed-f2cb24fdf9db" providerId="ADAL" clId="{5C8EF2D1-77D2-4149-A573-1F0A93516432}" dt="2022-04-16T19:11:36.174" v="2519" actId="404"/>
          <ac:spMkLst>
            <pc:docMk/>
            <pc:sldMk cId="475205129" sldId="261"/>
            <ac:spMk id="2" creationId="{DB612BBC-A9D9-0A6E-5486-7CD8979D110F}"/>
          </ac:spMkLst>
        </pc:spChg>
        <pc:spChg chg="del mod ord">
          <ac:chgData name="Lipkin, Gus" userId="7e65a759-5c6a-4789-9eed-f2cb24fdf9db" providerId="ADAL" clId="{5C8EF2D1-77D2-4149-A573-1F0A93516432}" dt="2022-04-16T17:00:20.262" v="1025" actId="700"/>
          <ac:spMkLst>
            <pc:docMk/>
            <pc:sldMk cId="475205129" sldId="261"/>
            <ac:spMk id="3" creationId="{E83B5BC0-288F-A9BC-1050-475EEF86F5AF}"/>
          </ac:spMkLst>
        </pc:spChg>
        <pc:spChg chg="add del mod ord">
          <ac:chgData name="Lipkin, Gus" userId="7e65a759-5c6a-4789-9eed-f2cb24fdf9db" providerId="ADAL" clId="{5C8EF2D1-77D2-4149-A573-1F0A93516432}" dt="2022-04-16T17:00:59.362" v="1104" actId="931"/>
          <ac:spMkLst>
            <pc:docMk/>
            <pc:sldMk cId="475205129" sldId="261"/>
            <ac:spMk id="4" creationId="{E423BA2B-E76C-3828-6ACB-62B5CFA3914C}"/>
          </ac:spMkLst>
        </pc:spChg>
        <pc:spChg chg="add del mod ord">
          <ac:chgData name="Lipkin, Gus" userId="7e65a759-5c6a-4789-9eed-f2cb24fdf9db" providerId="ADAL" clId="{5C8EF2D1-77D2-4149-A573-1F0A93516432}" dt="2022-04-16T17:01:49.812" v="1105" actId="478"/>
          <ac:spMkLst>
            <pc:docMk/>
            <pc:sldMk cId="475205129" sldId="261"/>
            <ac:spMk id="5" creationId="{6A4C25AA-53C7-8F26-C849-80929C438CD3}"/>
          </ac:spMkLst>
        </pc:spChg>
        <pc:spChg chg="add del mod">
          <ac:chgData name="Lipkin, Gus" userId="7e65a759-5c6a-4789-9eed-f2cb24fdf9db" providerId="ADAL" clId="{5C8EF2D1-77D2-4149-A573-1F0A93516432}" dt="2022-04-16T17:02:46.696" v="1110" actId="478"/>
          <ac:spMkLst>
            <pc:docMk/>
            <pc:sldMk cId="475205129" sldId="261"/>
            <ac:spMk id="9" creationId="{75C49D51-A0AD-F5A7-F010-DDB9425B9186}"/>
          </ac:spMkLst>
        </pc:spChg>
        <pc:picChg chg="add del mod">
          <ac:chgData name="Lipkin, Gus" userId="7e65a759-5c6a-4789-9eed-f2cb24fdf9db" providerId="ADAL" clId="{5C8EF2D1-77D2-4149-A573-1F0A93516432}" dt="2022-04-16T17:02:44.940" v="1109" actId="478"/>
          <ac:picMkLst>
            <pc:docMk/>
            <pc:sldMk cId="475205129" sldId="261"/>
            <ac:picMk id="7" creationId="{817AC34E-4141-EE0A-A97C-A781C1108CF0}"/>
          </ac:picMkLst>
        </pc:picChg>
        <pc:picChg chg="add mod">
          <ac:chgData name="Lipkin, Gus" userId="7e65a759-5c6a-4789-9eed-f2cb24fdf9db" providerId="ADAL" clId="{5C8EF2D1-77D2-4149-A573-1F0A93516432}" dt="2022-04-16T19:26:27.372" v="2646" actId="1076"/>
          <ac:picMkLst>
            <pc:docMk/>
            <pc:sldMk cId="475205129" sldId="261"/>
            <ac:picMk id="11" creationId="{24AC9BF1-8FFB-F575-F163-48A6840A4AD0}"/>
          </ac:picMkLst>
        </pc:picChg>
        <pc:picChg chg="add mod">
          <ac:chgData name="Lipkin, Gus" userId="7e65a759-5c6a-4789-9eed-f2cb24fdf9db" providerId="ADAL" clId="{5C8EF2D1-77D2-4149-A573-1F0A93516432}" dt="2022-04-16T19:26:01.831" v="2644" actId="1076"/>
          <ac:picMkLst>
            <pc:docMk/>
            <pc:sldMk cId="475205129" sldId="261"/>
            <ac:picMk id="14" creationId="{752B9077-EC94-0ABB-A20E-FD9EAEC94977}"/>
          </ac:picMkLst>
        </pc:picChg>
        <pc:picChg chg="add del mod">
          <ac:chgData name="Lipkin, Gus" userId="7e65a759-5c6a-4789-9eed-f2cb24fdf9db" providerId="ADAL" clId="{5C8EF2D1-77D2-4149-A573-1F0A93516432}" dt="2022-04-16T19:25:46.247" v="2630" actId="478"/>
          <ac:picMkLst>
            <pc:docMk/>
            <pc:sldMk cId="475205129" sldId="261"/>
            <ac:picMk id="3074" creationId="{01D40FC8-58B4-AAB2-D085-B3CFE3F3C667}"/>
          </ac:picMkLst>
        </pc:picChg>
        <pc:picChg chg="add mod">
          <ac:chgData name="Lipkin, Gus" userId="7e65a759-5c6a-4789-9eed-f2cb24fdf9db" providerId="ADAL" clId="{5C8EF2D1-77D2-4149-A573-1F0A93516432}" dt="2022-04-16T19:26:19.682" v="2645" actId="14826"/>
          <ac:picMkLst>
            <pc:docMk/>
            <pc:sldMk cId="475205129" sldId="261"/>
            <ac:picMk id="3076" creationId="{3156B84B-57AD-8EA4-AE94-EC275AA5D1A0}"/>
          </ac:picMkLst>
        </pc:picChg>
      </pc:sldChg>
      <pc:sldChg chg="modSp new mod">
        <pc:chgData name="Lipkin, Gus" userId="7e65a759-5c6a-4789-9eed-f2cb24fdf9db" providerId="ADAL" clId="{5C8EF2D1-77D2-4149-A573-1F0A93516432}" dt="2022-04-16T17:55:58.270" v="1573" actId="20577"/>
        <pc:sldMkLst>
          <pc:docMk/>
          <pc:sldMk cId="3315918802" sldId="262"/>
        </pc:sldMkLst>
        <pc:spChg chg="mod">
          <ac:chgData name="Lipkin, Gus" userId="7e65a759-5c6a-4789-9eed-f2cb24fdf9db" providerId="ADAL" clId="{5C8EF2D1-77D2-4149-A573-1F0A93516432}" dt="2022-04-16T17:55:58.270" v="1573" actId="20577"/>
          <ac:spMkLst>
            <pc:docMk/>
            <pc:sldMk cId="3315918802" sldId="262"/>
            <ac:spMk id="2" creationId="{D0D2F929-D8D3-45CC-07E9-315ABB8684D3}"/>
          </ac:spMkLst>
        </pc:spChg>
      </pc:sldChg>
      <pc:sldChg chg="addSp delSp modSp new mod setBg">
        <pc:chgData name="Lipkin, Gus" userId="7e65a759-5c6a-4789-9eed-f2cb24fdf9db" providerId="ADAL" clId="{5C8EF2D1-77D2-4149-A573-1F0A93516432}" dt="2022-04-16T17:07:57.016" v="1198" actId="404"/>
        <pc:sldMkLst>
          <pc:docMk/>
          <pc:sldMk cId="3317746431" sldId="263"/>
        </pc:sldMkLst>
        <pc:spChg chg="mod">
          <ac:chgData name="Lipkin, Gus" userId="7e65a759-5c6a-4789-9eed-f2cb24fdf9db" providerId="ADAL" clId="{5C8EF2D1-77D2-4149-A573-1F0A93516432}" dt="2022-04-16T17:07:57.016" v="1198" actId="404"/>
          <ac:spMkLst>
            <pc:docMk/>
            <pc:sldMk cId="3317746431" sldId="263"/>
            <ac:spMk id="2" creationId="{6F670874-DEC0-8457-40DA-988309BBB5F2}"/>
          </ac:spMkLst>
        </pc:spChg>
        <pc:spChg chg="del mod">
          <ac:chgData name="Lipkin, Gus" userId="7e65a759-5c6a-4789-9eed-f2cb24fdf9db" providerId="ADAL" clId="{5C8EF2D1-77D2-4149-A573-1F0A93516432}" dt="2022-04-16T17:06:15.483" v="1161" actId="478"/>
          <ac:spMkLst>
            <pc:docMk/>
            <pc:sldMk cId="3317746431" sldId="263"/>
            <ac:spMk id="3" creationId="{0E1D7566-6F2C-E6EB-14F9-7DA721FDF22B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10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12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14" creationId="{D2932E9C-BCE7-4564-84F6-CBA75E8B0749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16" creationId="{AFC7A8FD-E375-431A-898D-F728F09489C5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18" creationId="{98C621E2-C9A1-42DB-B77B-FDEC40996E7A}"/>
          </ac:spMkLst>
        </pc:spChg>
        <pc:spChg chg="add">
          <ac:chgData name="Lipkin, Gus" userId="7e65a759-5c6a-4789-9eed-f2cb24fdf9db" providerId="ADAL" clId="{5C8EF2D1-77D2-4149-A573-1F0A93516432}" dt="2022-04-16T17:05:59.723" v="1158" actId="26606"/>
          <ac:spMkLst>
            <pc:docMk/>
            <pc:sldMk cId="3317746431" sldId="263"/>
            <ac:spMk id="20" creationId="{B85FBED9-5297-4759-B2C0-B6C973023B14}"/>
          </ac:spMkLst>
        </pc:spChg>
        <pc:picChg chg="add">
          <ac:chgData name="Lipkin, Gus" userId="7e65a759-5c6a-4789-9eed-f2cb24fdf9db" providerId="ADAL" clId="{5C8EF2D1-77D2-4149-A573-1F0A93516432}" dt="2022-04-16T17:05:59.723" v="1158" actId="26606"/>
          <ac:picMkLst>
            <pc:docMk/>
            <pc:sldMk cId="3317746431" sldId="263"/>
            <ac:picMk id="7" creationId="{4409998C-5A84-42F4-D168-9F0651ACAF1A}"/>
          </ac:picMkLst>
        </pc:picChg>
      </pc:sldChg>
      <pc:sldChg chg="addSp delSp modSp new mod setBg">
        <pc:chgData name="Lipkin, Gus" userId="7e65a759-5c6a-4789-9eed-f2cb24fdf9db" providerId="ADAL" clId="{5C8EF2D1-77D2-4149-A573-1F0A93516432}" dt="2022-04-16T17:11:38.151" v="1376" actId="478"/>
        <pc:sldMkLst>
          <pc:docMk/>
          <pc:sldMk cId="2078044165" sldId="264"/>
        </pc:sldMkLst>
        <pc:spChg chg="del">
          <ac:chgData name="Lipkin, Gus" userId="7e65a759-5c6a-4789-9eed-f2cb24fdf9db" providerId="ADAL" clId="{5C8EF2D1-77D2-4149-A573-1F0A93516432}" dt="2022-04-16T17:06:37.696" v="1163" actId="931"/>
          <ac:spMkLst>
            <pc:docMk/>
            <pc:sldMk cId="2078044165" sldId="264"/>
            <ac:spMk id="2" creationId="{7B2A66F6-B3BB-29F7-70DC-F7166CBFD7A5}"/>
          </ac:spMkLst>
        </pc:spChg>
        <pc:spChg chg="mod">
          <ac:chgData name="Lipkin, Gus" userId="7e65a759-5c6a-4789-9eed-f2cb24fdf9db" providerId="ADAL" clId="{5C8EF2D1-77D2-4149-A573-1F0A93516432}" dt="2022-04-16T17:08:21.259" v="1202" actId="26606"/>
          <ac:spMkLst>
            <pc:docMk/>
            <pc:sldMk cId="2078044165" sldId="264"/>
            <ac:spMk id="3" creationId="{188E736D-DE76-7D71-98AC-20E81BCD2AD9}"/>
          </ac:spMkLst>
        </pc:spChg>
        <pc:spChg chg="mod">
          <ac:chgData name="Lipkin, Gus" userId="7e65a759-5c6a-4789-9eed-f2cb24fdf9db" providerId="ADAL" clId="{5C8EF2D1-77D2-4149-A573-1F0A93516432}" dt="2022-04-16T17:10:22.845" v="1363" actId="20577"/>
          <ac:spMkLst>
            <pc:docMk/>
            <pc:sldMk cId="2078044165" sldId="264"/>
            <ac:spMk id="4" creationId="{1F67F0DB-A57F-8A7E-9BD8-D839B9B39BAC}"/>
          </ac:spMkLst>
        </pc:spChg>
        <pc:spChg chg="add del">
          <ac:chgData name="Lipkin, Gus" userId="7e65a759-5c6a-4789-9eed-f2cb24fdf9db" providerId="ADAL" clId="{5C8EF2D1-77D2-4149-A573-1F0A93516432}" dt="2022-04-16T17:08:21.259" v="1202" actId="26606"/>
          <ac:spMkLst>
            <pc:docMk/>
            <pc:sldMk cId="2078044165" sldId="264"/>
            <ac:spMk id="8" creationId="{C98F4480-8749-4E48-82BB-3A0F2F311E0A}"/>
          </ac:spMkLst>
        </pc:spChg>
        <pc:spChg chg="add del">
          <ac:chgData name="Lipkin, Gus" userId="7e65a759-5c6a-4789-9eed-f2cb24fdf9db" providerId="ADAL" clId="{5C8EF2D1-77D2-4149-A573-1F0A93516432}" dt="2022-04-16T17:08:21.259" v="1202" actId="26606"/>
          <ac:spMkLst>
            <pc:docMk/>
            <pc:sldMk cId="2078044165" sldId="264"/>
            <ac:spMk id="9" creationId="{5249F694-12BA-47C4-9FF3-570372F3B967}"/>
          </ac:spMkLst>
        </pc:spChg>
        <pc:spChg chg="add del">
          <ac:chgData name="Lipkin, Gus" userId="7e65a759-5c6a-4789-9eed-f2cb24fdf9db" providerId="ADAL" clId="{5C8EF2D1-77D2-4149-A573-1F0A93516432}" dt="2022-04-16T17:08:17.464" v="1200" actId="26606"/>
          <ac:spMkLst>
            <pc:docMk/>
            <pc:sldMk cId="2078044165" sldId="264"/>
            <ac:spMk id="11" creationId="{841EFD0D-0D37-447B-B1EA-4F7197EB2911}"/>
          </ac:spMkLst>
        </pc:spChg>
        <pc:spChg chg="add del">
          <ac:chgData name="Lipkin, Gus" userId="7e65a759-5c6a-4789-9eed-f2cb24fdf9db" providerId="ADAL" clId="{5C8EF2D1-77D2-4149-A573-1F0A93516432}" dt="2022-04-16T17:08:17.464" v="1200" actId="26606"/>
          <ac:spMkLst>
            <pc:docMk/>
            <pc:sldMk cId="2078044165" sldId="264"/>
            <ac:spMk id="13" creationId="{5A6DFF24-307B-44B0-93F0-893676F1488A}"/>
          </ac:spMkLst>
        </pc:spChg>
        <pc:spChg chg="add del">
          <ac:chgData name="Lipkin, Gus" userId="7e65a759-5c6a-4789-9eed-f2cb24fdf9db" providerId="ADAL" clId="{5C8EF2D1-77D2-4149-A573-1F0A93516432}" dt="2022-04-16T17:08:17.464" v="1200" actId="26606"/>
          <ac:spMkLst>
            <pc:docMk/>
            <pc:sldMk cId="2078044165" sldId="264"/>
            <ac:spMk id="15" creationId="{2D6CE9D5-28BB-4329-B5E2-B06131F27F5B}"/>
          </ac:spMkLst>
        </pc:spChg>
        <pc:spChg chg="add del">
          <ac:chgData name="Lipkin, Gus" userId="7e65a759-5c6a-4789-9eed-f2cb24fdf9db" providerId="ADAL" clId="{5C8EF2D1-77D2-4149-A573-1F0A93516432}" dt="2022-04-16T17:08:17.464" v="1200" actId="26606"/>
          <ac:spMkLst>
            <pc:docMk/>
            <pc:sldMk cId="2078044165" sldId="264"/>
            <ac:spMk id="17" creationId="{8D9F7D40-5D59-4F59-A331-D8F7710AC903}"/>
          </ac:spMkLst>
        </pc:spChg>
        <pc:spChg chg="add del">
          <ac:chgData name="Lipkin, Gus" userId="7e65a759-5c6a-4789-9eed-f2cb24fdf9db" providerId="ADAL" clId="{5C8EF2D1-77D2-4149-A573-1F0A93516432}" dt="2022-04-16T17:08:17.464" v="1200" actId="26606"/>
          <ac:spMkLst>
            <pc:docMk/>
            <pc:sldMk cId="2078044165" sldId="264"/>
            <ac:spMk id="19" creationId="{E2B1BC2F-AEBF-4990-A7F9-197AAF28BC7A}"/>
          </ac:spMkLst>
        </pc:spChg>
        <pc:picChg chg="add mod ord modCrop">
          <ac:chgData name="Lipkin, Gus" userId="7e65a759-5c6a-4789-9eed-f2cb24fdf9db" providerId="ADAL" clId="{5C8EF2D1-77D2-4149-A573-1F0A93516432}" dt="2022-04-16T17:08:21.259" v="1202" actId="26606"/>
          <ac:picMkLst>
            <pc:docMk/>
            <pc:sldMk cId="2078044165" sldId="264"/>
            <ac:picMk id="6" creationId="{8E3D5B92-CDA6-D653-6132-2EFE3097F4A0}"/>
          </ac:picMkLst>
        </pc:picChg>
        <pc:picChg chg="add del mod">
          <ac:chgData name="Lipkin, Gus" userId="7e65a759-5c6a-4789-9eed-f2cb24fdf9db" providerId="ADAL" clId="{5C8EF2D1-77D2-4149-A573-1F0A93516432}" dt="2022-04-16T17:11:38.151" v="1376" actId="478"/>
          <ac:picMkLst>
            <pc:docMk/>
            <pc:sldMk cId="2078044165" sldId="264"/>
            <ac:picMk id="14" creationId="{05033AA8-4494-52C9-5A44-C73B6D973D61}"/>
          </ac:picMkLst>
        </pc:picChg>
      </pc:sldChg>
      <pc:sldChg chg="modSp add mod ord">
        <pc:chgData name="Lipkin, Gus" userId="7e65a759-5c6a-4789-9eed-f2cb24fdf9db" providerId="ADAL" clId="{5C8EF2D1-77D2-4149-A573-1F0A93516432}" dt="2022-04-16T17:17:15.040" v="1423" actId="20578"/>
        <pc:sldMkLst>
          <pc:docMk/>
          <pc:sldMk cId="1396591494" sldId="265"/>
        </pc:sldMkLst>
        <pc:spChg chg="mod">
          <ac:chgData name="Lipkin, Gus" userId="7e65a759-5c6a-4789-9eed-f2cb24fdf9db" providerId="ADAL" clId="{5C8EF2D1-77D2-4149-A573-1F0A93516432}" dt="2022-04-16T17:11:05.925" v="1370" actId="20577"/>
          <ac:spMkLst>
            <pc:docMk/>
            <pc:sldMk cId="1396591494" sldId="265"/>
            <ac:spMk id="3" creationId="{188E736D-DE76-7D71-98AC-20E81BCD2AD9}"/>
          </ac:spMkLst>
        </pc:spChg>
        <pc:spChg chg="mod">
          <ac:chgData name="Lipkin, Gus" userId="7e65a759-5c6a-4789-9eed-f2cb24fdf9db" providerId="ADAL" clId="{5C8EF2D1-77D2-4149-A573-1F0A93516432}" dt="2022-04-16T17:12:11.826" v="1387" actId="20577"/>
          <ac:spMkLst>
            <pc:docMk/>
            <pc:sldMk cId="1396591494" sldId="265"/>
            <ac:spMk id="4" creationId="{1F67F0DB-A57F-8A7E-9BD8-D839B9B39BAC}"/>
          </ac:spMkLst>
        </pc:spChg>
        <pc:picChg chg="mod modCrop">
          <ac:chgData name="Lipkin, Gus" userId="7e65a759-5c6a-4789-9eed-f2cb24fdf9db" providerId="ADAL" clId="{5C8EF2D1-77D2-4149-A573-1F0A93516432}" dt="2022-04-16T17:11:57.379" v="1378" actId="1076"/>
          <ac:picMkLst>
            <pc:docMk/>
            <pc:sldMk cId="1396591494" sldId="265"/>
            <ac:picMk id="6" creationId="{8E3D5B92-CDA6-D653-6132-2EFE3097F4A0}"/>
          </ac:picMkLst>
        </pc:picChg>
      </pc:sldChg>
      <pc:sldChg chg="modSp add mod ord">
        <pc:chgData name="Lipkin, Gus" userId="7e65a759-5c6a-4789-9eed-f2cb24fdf9db" providerId="ADAL" clId="{5C8EF2D1-77D2-4149-A573-1F0A93516432}" dt="2022-04-16T17:17:16.522" v="1424" actId="20578"/>
        <pc:sldMkLst>
          <pc:docMk/>
          <pc:sldMk cId="1928253060" sldId="266"/>
        </pc:sldMkLst>
        <pc:spChg chg="mod">
          <ac:chgData name="Lipkin, Gus" userId="7e65a759-5c6a-4789-9eed-f2cb24fdf9db" providerId="ADAL" clId="{5C8EF2D1-77D2-4149-A573-1F0A93516432}" dt="2022-04-16T17:13:11.455" v="1402" actId="20577"/>
          <ac:spMkLst>
            <pc:docMk/>
            <pc:sldMk cId="1928253060" sldId="266"/>
            <ac:spMk id="3" creationId="{188E736D-DE76-7D71-98AC-20E81BCD2AD9}"/>
          </ac:spMkLst>
        </pc:spChg>
        <pc:spChg chg="mod">
          <ac:chgData name="Lipkin, Gus" userId="7e65a759-5c6a-4789-9eed-f2cb24fdf9db" providerId="ADAL" clId="{5C8EF2D1-77D2-4149-A573-1F0A93516432}" dt="2022-04-16T17:14:05.091" v="1413" actId="20577"/>
          <ac:spMkLst>
            <pc:docMk/>
            <pc:sldMk cId="1928253060" sldId="266"/>
            <ac:spMk id="4" creationId="{1F67F0DB-A57F-8A7E-9BD8-D839B9B39BAC}"/>
          </ac:spMkLst>
        </pc:spChg>
        <pc:picChg chg="mod modCrop">
          <ac:chgData name="Lipkin, Gus" userId="7e65a759-5c6a-4789-9eed-f2cb24fdf9db" providerId="ADAL" clId="{5C8EF2D1-77D2-4149-A573-1F0A93516432}" dt="2022-04-16T17:13:03.622" v="1396" actId="1076"/>
          <ac:picMkLst>
            <pc:docMk/>
            <pc:sldMk cId="1928253060" sldId="266"/>
            <ac:picMk id="6" creationId="{8E3D5B92-CDA6-D653-6132-2EFE3097F4A0}"/>
          </ac:picMkLst>
        </pc:picChg>
      </pc:sldChg>
      <pc:sldChg chg="modSp add mod ord">
        <pc:chgData name="Lipkin, Gus" userId="7e65a759-5c6a-4789-9eed-f2cb24fdf9db" providerId="ADAL" clId="{5C8EF2D1-77D2-4149-A573-1F0A93516432}" dt="2022-04-16T17:14:25.772" v="1421" actId="20577"/>
        <pc:sldMkLst>
          <pc:docMk/>
          <pc:sldMk cId="2094856497" sldId="267"/>
        </pc:sldMkLst>
        <pc:spChg chg="mod">
          <ac:chgData name="Lipkin, Gus" userId="7e65a759-5c6a-4789-9eed-f2cb24fdf9db" providerId="ADAL" clId="{5C8EF2D1-77D2-4149-A573-1F0A93516432}" dt="2022-04-16T17:14:25.772" v="1421" actId="20577"/>
          <ac:spMkLst>
            <pc:docMk/>
            <pc:sldMk cId="2094856497" sldId="267"/>
            <ac:spMk id="2" creationId="{6F670874-DEC0-8457-40DA-988309BBB5F2}"/>
          </ac:spMkLst>
        </pc:spChg>
      </pc:sldChg>
      <pc:sldChg chg="addSp delSp modSp new mod">
        <pc:chgData name="Lipkin, Gus" userId="7e65a759-5c6a-4789-9eed-f2cb24fdf9db" providerId="ADAL" clId="{5C8EF2D1-77D2-4149-A573-1F0A93516432}" dt="2022-04-17T21:11:05.755" v="3842"/>
        <pc:sldMkLst>
          <pc:docMk/>
          <pc:sldMk cId="2956151167" sldId="268"/>
        </pc:sldMkLst>
        <pc:spChg chg="mod">
          <ac:chgData name="Lipkin, Gus" userId="7e65a759-5c6a-4789-9eed-f2cb24fdf9db" providerId="ADAL" clId="{5C8EF2D1-77D2-4149-A573-1F0A93516432}" dt="2022-04-16T17:17:19.388" v="1428" actId="20577"/>
          <ac:spMkLst>
            <pc:docMk/>
            <pc:sldMk cId="2956151167" sldId="268"/>
            <ac:spMk id="2" creationId="{B433B85E-17D6-B4D6-2D3D-C74539DC5CDE}"/>
          </ac:spMkLst>
        </pc:spChg>
        <pc:spChg chg="add del">
          <ac:chgData name="Lipkin, Gus" userId="7e65a759-5c6a-4789-9eed-f2cb24fdf9db" providerId="ADAL" clId="{5C8EF2D1-77D2-4149-A573-1F0A93516432}" dt="2022-04-16T17:46:47.820" v="1437" actId="478"/>
          <ac:spMkLst>
            <pc:docMk/>
            <pc:sldMk cId="2956151167" sldId="268"/>
            <ac:spMk id="3" creationId="{CA747555-F3E0-0B2A-318A-D745FE6B634D}"/>
          </ac:spMkLst>
        </pc:spChg>
        <pc:graphicFrameChg chg="add del mod">
          <ac:chgData name="Lipkin, Gus" userId="7e65a759-5c6a-4789-9eed-f2cb24fdf9db" providerId="ADAL" clId="{5C8EF2D1-77D2-4149-A573-1F0A93516432}" dt="2022-04-16T17:46:29.050" v="1431"/>
          <ac:graphicFrameMkLst>
            <pc:docMk/>
            <pc:sldMk cId="2956151167" sldId="268"/>
            <ac:graphicFrameMk id="4" creationId="{9F255709-386D-45B0-365A-3FC9EB8CCB48}"/>
          </ac:graphicFrameMkLst>
        </pc:graphicFrameChg>
        <pc:graphicFrameChg chg="add del mod">
          <ac:chgData name="Lipkin, Gus" userId="7e65a759-5c6a-4789-9eed-f2cb24fdf9db" providerId="ADAL" clId="{5C8EF2D1-77D2-4149-A573-1F0A93516432}" dt="2022-04-16T17:46:40.807" v="1434"/>
          <ac:graphicFrameMkLst>
            <pc:docMk/>
            <pc:sldMk cId="2956151167" sldId="268"/>
            <ac:graphicFrameMk id="5" creationId="{62A22837-DB4B-4148-589A-AFEEDF3E8B92}"/>
          </ac:graphicFrameMkLst>
        </pc:graphicFrameChg>
        <pc:graphicFrameChg chg="add del mod">
          <ac:chgData name="Lipkin, Gus" userId="7e65a759-5c6a-4789-9eed-f2cb24fdf9db" providerId="ADAL" clId="{5C8EF2D1-77D2-4149-A573-1F0A93516432}" dt="2022-04-16T18:21:06.917" v="1792" actId="478"/>
          <ac:graphicFrameMkLst>
            <pc:docMk/>
            <pc:sldMk cId="2956151167" sldId="268"/>
            <ac:graphicFrameMk id="7" creationId="{EE132E75-272A-0B31-4619-0C86403C5B49}"/>
          </ac:graphicFrameMkLst>
        </pc:graphicFrameChg>
        <pc:graphicFrameChg chg="add mod">
          <ac:chgData name="Lipkin, Gus" userId="7e65a759-5c6a-4789-9eed-f2cb24fdf9db" providerId="ADAL" clId="{5C8EF2D1-77D2-4149-A573-1F0A93516432}" dt="2022-04-17T21:11:05.755" v="3842"/>
          <ac:graphicFrameMkLst>
            <pc:docMk/>
            <pc:sldMk cId="2956151167" sldId="268"/>
            <ac:graphicFrameMk id="8" creationId="{A72B726F-5976-537E-B426-55ABD0E99122}"/>
          </ac:graphicFrameMkLst>
        </pc:graphicFrameChg>
        <pc:picChg chg="add del mod">
          <ac:chgData name="Lipkin, Gus" userId="7e65a759-5c6a-4789-9eed-f2cb24fdf9db" providerId="ADAL" clId="{5C8EF2D1-77D2-4149-A573-1F0A93516432}" dt="2022-04-16T17:47:00.225" v="1438" actId="478"/>
          <ac:picMkLst>
            <pc:docMk/>
            <pc:sldMk cId="2956151167" sldId="268"/>
            <ac:picMk id="6" creationId="{351D3AB2-6879-A863-EAF4-E1796B7C4A7F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7T01:03:11.039" v="3817"/>
        <pc:sldMkLst>
          <pc:docMk/>
          <pc:sldMk cId="1941852067" sldId="269"/>
        </pc:sldMkLst>
        <pc:spChg chg="mod">
          <ac:chgData name="Lipkin, Gus" userId="7e65a759-5c6a-4789-9eed-f2cb24fdf9db" providerId="ADAL" clId="{5C8EF2D1-77D2-4149-A573-1F0A93516432}" dt="2022-04-16T17:47:42.489" v="1455" actId="20577"/>
          <ac:spMkLst>
            <pc:docMk/>
            <pc:sldMk cId="1941852067" sldId="269"/>
            <ac:spMk id="2" creationId="{B433B85E-17D6-B4D6-2D3D-C74539DC5CDE}"/>
          </ac:spMkLst>
        </pc:spChg>
        <pc:graphicFrameChg chg="add del mod">
          <ac:chgData name="Lipkin, Gus" userId="7e65a759-5c6a-4789-9eed-f2cb24fdf9db" providerId="ADAL" clId="{5C8EF2D1-77D2-4149-A573-1F0A93516432}" dt="2022-04-16T17:47:56.553" v="1458"/>
          <ac:graphicFrameMkLst>
            <pc:docMk/>
            <pc:sldMk cId="1941852067" sldId="269"/>
            <ac:graphicFrameMk id="3" creationId="{9B3D5EF0-2018-B1AF-76E2-F90D30D2005C}"/>
          </ac:graphicFrameMkLst>
        </pc:graphicFrameChg>
        <pc:graphicFrameChg chg="add del mod">
          <ac:chgData name="Lipkin, Gus" userId="7e65a759-5c6a-4789-9eed-f2cb24fdf9db" providerId="ADAL" clId="{5C8EF2D1-77D2-4149-A573-1F0A93516432}" dt="2022-04-16T18:21:49.666" v="1805"/>
          <ac:graphicFrameMkLst>
            <pc:docMk/>
            <pc:sldMk cId="1941852067" sldId="269"/>
            <ac:graphicFrameMk id="5" creationId="{7AEF1B14-BC1F-936D-A859-051AEE66AC6D}"/>
          </ac:graphicFrameMkLst>
        </pc:graphicFrameChg>
        <pc:graphicFrameChg chg="add mod">
          <ac:chgData name="Lipkin, Gus" userId="7e65a759-5c6a-4789-9eed-f2cb24fdf9db" providerId="ADAL" clId="{5C8EF2D1-77D2-4149-A573-1F0A93516432}" dt="2022-04-17T01:03:11.039" v="3817"/>
          <ac:graphicFrameMkLst>
            <pc:docMk/>
            <pc:sldMk cId="1941852067" sldId="269"/>
            <ac:graphicFrameMk id="6" creationId="{9AD0FBD8-E50B-432C-7735-F5180F8E9C65}"/>
          </ac:graphicFrameMkLst>
        </pc:graphicFrameChg>
        <pc:graphicFrameChg chg="del">
          <ac:chgData name="Lipkin, Gus" userId="7e65a759-5c6a-4789-9eed-f2cb24fdf9db" providerId="ADAL" clId="{5C8EF2D1-77D2-4149-A573-1F0A93516432}" dt="2022-04-16T17:47:43.929" v="1456" actId="478"/>
          <ac:graphicFrameMkLst>
            <pc:docMk/>
            <pc:sldMk cId="1941852067" sldId="269"/>
            <ac:graphicFrameMk id="7" creationId="{EE132E75-272A-0B31-4619-0C86403C5B49}"/>
          </ac:graphicFrameMkLst>
        </pc:graphicFrameChg>
        <pc:picChg chg="add del mod">
          <ac:chgData name="Lipkin, Gus" userId="7e65a759-5c6a-4789-9eed-f2cb24fdf9db" providerId="ADAL" clId="{5C8EF2D1-77D2-4149-A573-1F0A93516432}" dt="2022-04-16T18:21:46.927" v="1803" actId="478"/>
          <ac:picMkLst>
            <pc:docMk/>
            <pc:sldMk cId="1941852067" sldId="269"/>
            <ac:picMk id="4" creationId="{4CBBCB2C-E4E3-2213-4358-1C721C5BD1BE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7T01:03:19.829" v="3820"/>
        <pc:sldMkLst>
          <pc:docMk/>
          <pc:sldMk cId="1991191332" sldId="270"/>
        </pc:sldMkLst>
        <pc:spChg chg="mod">
          <ac:chgData name="Lipkin, Gus" userId="7e65a759-5c6a-4789-9eed-f2cb24fdf9db" providerId="ADAL" clId="{5C8EF2D1-77D2-4149-A573-1F0A93516432}" dt="2022-04-16T17:48:21.847" v="1474" actId="20577"/>
          <ac:spMkLst>
            <pc:docMk/>
            <pc:sldMk cId="1991191332" sldId="270"/>
            <ac:spMk id="2" creationId="{B433B85E-17D6-B4D6-2D3D-C74539DC5CDE}"/>
          </ac:spMkLst>
        </pc:spChg>
        <pc:graphicFrameChg chg="add del mod">
          <ac:chgData name="Lipkin, Gus" userId="7e65a759-5c6a-4789-9eed-f2cb24fdf9db" providerId="ADAL" clId="{5C8EF2D1-77D2-4149-A573-1F0A93516432}" dt="2022-04-16T17:48:34.453" v="1477"/>
          <ac:graphicFrameMkLst>
            <pc:docMk/>
            <pc:sldMk cId="1991191332" sldId="270"/>
            <ac:graphicFrameMk id="3" creationId="{C7CA296E-93DC-2C2C-06CC-1363C5277CE1}"/>
          </ac:graphicFrameMkLst>
        </pc:graphicFrameChg>
        <pc:graphicFrameChg chg="add mod">
          <ac:chgData name="Lipkin, Gus" userId="7e65a759-5c6a-4789-9eed-f2cb24fdf9db" providerId="ADAL" clId="{5C8EF2D1-77D2-4149-A573-1F0A93516432}" dt="2022-04-17T01:03:19.829" v="3820"/>
          <ac:graphicFrameMkLst>
            <pc:docMk/>
            <pc:sldMk cId="1991191332" sldId="270"/>
            <ac:graphicFrameMk id="6" creationId="{6AFBD11D-E559-7DFC-CB2B-13B1693E33D4}"/>
          </ac:graphicFrameMkLst>
        </pc:graphicFrameChg>
        <pc:picChg chg="del">
          <ac:chgData name="Lipkin, Gus" userId="7e65a759-5c6a-4789-9eed-f2cb24fdf9db" providerId="ADAL" clId="{5C8EF2D1-77D2-4149-A573-1F0A93516432}" dt="2022-04-16T17:48:30.298" v="1475" actId="478"/>
          <ac:picMkLst>
            <pc:docMk/>
            <pc:sldMk cId="1991191332" sldId="270"/>
            <ac:picMk id="4" creationId="{4CBBCB2C-E4E3-2213-4358-1C721C5BD1BE}"/>
          </ac:picMkLst>
        </pc:picChg>
        <pc:picChg chg="add del mod">
          <ac:chgData name="Lipkin, Gus" userId="7e65a759-5c6a-4789-9eed-f2cb24fdf9db" providerId="ADAL" clId="{5C8EF2D1-77D2-4149-A573-1F0A93516432}" dt="2022-04-16T18:22:05.994" v="1813" actId="478"/>
          <ac:picMkLst>
            <pc:docMk/>
            <pc:sldMk cId="1991191332" sldId="270"/>
            <ac:picMk id="5" creationId="{D5A38F4E-413B-AB99-0CBA-C955C6AA284F}"/>
          </ac:picMkLst>
        </pc:picChg>
      </pc:sldChg>
      <pc:sldChg chg="modSp add del mod ord">
        <pc:chgData name="Lipkin, Gus" userId="7e65a759-5c6a-4789-9eed-f2cb24fdf9db" providerId="ADAL" clId="{5C8EF2D1-77D2-4149-A573-1F0A93516432}" dt="2022-04-16T17:55:25.477" v="1555" actId="2696"/>
        <pc:sldMkLst>
          <pc:docMk/>
          <pc:sldMk cId="2281894992" sldId="271"/>
        </pc:sldMkLst>
        <pc:spChg chg="mod">
          <ac:chgData name="Lipkin, Gus" userId="7e65a759-5c6a-4789-9eed-f2cb24fdf9db" providerId="ADAL" clId="{5C8EF2D1-77D2-4149-A573-1F0A93516432}" dt="2022-04-16T17:48:56.637" v="1495" actId="20577"/>
          <ac:spMkLst>
            <pc:docMk/>
            <pc:sldMk cId="2281894992" sldId="271"/>
            <ac:spMk id="2" creationId="{6F670874-DEC0-8457-40DA-988309BBB5F2}"/>
          </ac:spMkLst>
        </pc:spChg>
      </pc:sldChg>
      <pc:sldChg chg="new del">
        <pc:chgData name="Lipkin, Gus" userId="7e65a759-5c6a-4789-9eed-f2cb24fdf9db" providerId="ADAL" clId="{5C8EF2D1-77D2-4149-A573-1F0A93516432}" dt="2022-04-16T17:55:25.477" v="1555" actId="2696"/>
        <pc:sldMkLst>
          <pc:docMk/>
          <pc:sldMk cId="1982266527" sldId="272"/>
        </pc:sldMkLst>
      </pc:sldChg>
      <pc:sldChg chg="addSp delSp modSp new mod setBg">
        <pc:chgData name="Lipkin, Gus" userId="7e65a759-5c6a-4789-9eed-f2cb24fdf9db" providerId="ADAL" clId="{5C8EF2D1-77D2-4149-A573-1F0A93516432}" dt="2022-04-17T01:04:13.015" v="3836" actId="1076"/>
        <pc:sldMkLst>
          <pc:docMk/>
          <pc:sldMk cId="3434517330" sldId="273"/>
        </pc:sldMkLst>
        <pc:spChg chg="del">
          <ac:chgData name="Lipkin, Gus" userId="7e65a759-5c6a-4789-9eed-f2cb24fdf9db" providerId="ADAL" clId="{5C8EF2D1-77D2-4149-A573-1F0A93516432}" dt="2022-04-16T17:54:26.181" v="1498" actId="478"/>
          <ac:spMkLst>
            <pc:docMk/>
            <pc:sldMk cId="3434517330" sldId="273"/>
            <ac:spMk id="2" creationId="{BD90B0A2-1F33-C827-43DC-32BD58A414B1}"/>
          </ac:spMkLst>
        </pc:spChg>
        <pc:spChg chg="mod">
          <ac:chgData name="Lipkin, Gus" userId="7e65a759-5c6a-4789-9eed-f2cb24fdf9db" providerId="ADAL" clId="{5C8EF2D1-77D2-4149-A573-1F0A93516432}" dt="2022-04-16T17:55:20.922" v="1554" actId="27636"/>
          <ac:spMkLst>
            <pc:docMk/>
            <pc:sldMk cId="3434517330" sldId="273"/>
            <ac:spMk id="3" creationId="{ACA928AD-2304-0000-175C-1791876CCD39}"/>
          </ac:spMkLst>
        </pc:spChg>
        <pc:spChg chg="del">
          <ac:chgData name="Lipkin, Gus" userId="7e65a759-5c6a-4789-9eed-f2cb24fdf9db" providerId="ADAL" clId="{5C8EF2D1-77D2-4149-A573-1F0A93516432}" dt="2022-04-16T17:55:02.903" v="1539" actId="478"/>
          <ac:spMkLst>
            <pc:docMk/>
            <pc:sldMk cId="3434517330" sldId="273"/>
            <ac:spMk id="4" creationId="{25367CB3-99C7-918B-3E2E-5718F0CD573B}"/>
          </ac:spMkLst>
        </pc:spChg>
        <pc:spChg chg="add">
          <ac:chgData name="Lipkin, Gus" userId="7e65a759-5c6a-4789-9eed-f2cb24fdf9db" providerId="ADAL" clId="{5C8EF2D1-77D2-4149-A573-1F0A93516432}" dt="2022-04-16T17:55:07.542" v="1540" actId="26606"/>
          <ac:spMkLst>
            <pc:docMk/>
            <pc:sldMk cId="3434517330" sldId="273"/>
            <ac:spMk id="11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7:55:07.542" v="1540" actId="26606"/>
          <ac:spMkLst>
            <pc:docMk/>
            <pc:sldMk cId="3434517330" sldId="273"/>
            <ac:spMk id="13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7:55:07.542" v="1540" actId="26606"/>
          <ac:spMkLst>
            <pc:docMk/>
            <pc:sldMk cId="3434517330" sldId="273"/>
            <ac:spMk id="15" creationId="{33DFEFC0-99B4-4D27-9168-1B2F659A34B5}"/>
          </ac:spMkLst>
        </pc:spChg>
        <pc:spChg chg="add">
          <ac:chgData name="Lipkin, Gus" userId="7e65a759-5c6a-4789-9eed-f2cb24fdf9db" providerId="ADAL" clId="{5C8EF2D1-77D2-4149-A573-1F0A93516432}" dt="2022-04-16T17:55:07.542" v="1540" actId="26606"/>
          <ac:spMkLst>
            <pc:docMk/>
            <pc:sldMk cId="3434517330" sldId="273"/>
            <ac:spMk id="17" creationId="{A2C20081-2005-4B05-BEA4-EB8D4C90A354}"/>
          </ac:spMkLst>
        </pc:spChg>
        <pc:graphicFrameChg chg="add del mod">
          <ac:chgData name="Lipkin, Gus" userId="7e65a759-5c6a-4789-9eed-f2cb24fdf9db" providerId="ADAL" clId="{5C8EF2D1-77D2-4149-A573-1F0A93516432}" dt="2022-04-16T17:54:30.794" v="1500"/>
          <ac:graphicFrameMkLst>
            <pc:docMk/>
            <pc:sldMk cId="3434517330" sldId="273"/>
            <ac:graphicFrameMk id="5" creationId="{A69C441C-88D3-488A-8D43-DABFC95C85F1}"/>
          </ac:graphicFrameMkLst>
        </pc:graphicFrameChg>
        <pc:graphicFrameChg chg="add mod">
          <ac:chgData name="Lipkin, Gus" userId="7e65a759-5c6a-4789-9eed-f2cb24fdf9db" providerId="ADAL" clId="{5C8EF2D1-77D2-4149-A573-1F0A93516432}" dt="2022-04-17T01:04:13.015" v="3836" actId="1076"/>
          <ac:graphicFrameMkLst>
            <pc:docMk/>
            <pc:sldMk cId="3434517330" sldId="273"/>
            <ac:graphicFrameMk id="7" creationId="{29CDB39D-CBFB-D9F1-46E3-634366D5B463}"/>
          </ac:graphicFrameMkLst>
        </pc:graphicFrameChg>
        <pc:picChg chg="add del mod">
          <ac:chgData name="Lipkin, Gus" userId="7e65a759-5c6a-4789-9eed-f2cb24fdf9db" providerId="ADAL" clId="{5C8EF2D1-77D2-4149-A573-1F0A93516432}" dt="2022-04-16T18:22:35.336" v="1821" actId="478"/>
          <ac:picMkLst>
            <pc:docMk/>
            <pc:sldMk cId="3434517330" sldId="273"/>
            <ac:picMk id="6" creationId="{BB6FA640-A629-1161-D07B-874B9C0DAFFC}"/>
          </ac:picMkLst>
        </pc:picChg>
      </pc:sldChg>
      <pc:sldChg chg="modSp new mod">
        <pc:chgData name="Lipkin, Gus" userId="7e65a759-5c6a-4789-9eed-f2cb24fdf9db" providerId="ADAL" clId="{5C8EF2D1-77D2-4149-A573-1F0A93516432}" dt="2022-04-16T17:56:28.102" v="1630" actId="20577"/>
        <pc:sldMkLst>
          <pc:docMk/>
          <pc:sldMk cId="646396325" sldId="274"/>
        </pc:sldMkLst>
        <pc:spChg chg="mod">
          <ac:chgData name="Lipkin, Gus" userId="7e65a759-5c6a-4789-9eed-f2cb24fdf9db" providerId="ADAL" clId="{5C8EF2D1-77D2-4149-A573-1F0A93516432}" dt="2022-04-16T17:56:28.102" v="1630" actId="20577"/>
          <ac:spMkLst>
            <pc:docMk/>
            <pc:sldMk cId="646396325" sldId="274"/>
            <ac:spMk id="2" creationId="{06B59F63-20DA-8F64-12B6-9F719EBBD9B1}"/>
          </ac:spMkLst>
        </pc:spChg>
      </pc:sldChg>
      <pc:sldChg chg="modSp add mod">
        <pc:chgData name="Lipkin, Gus" userId="7e65a759-5c6a-4789-9eed-f2cb24fdf9db" providerId="ADAL" clId="{5C8EF2D1-77D2-4149-A573-1F0A93516432}" dt="2022-04-16T17:56:37.665" v="1659" actId="20577"/>
        <pc:sldMkLst>
          <pc:docMk/>
          <pc:sldMk cId="2146804577" sldId="275"/>
        </pc:sldMkLst>
        <pc:spChg chg="mod">
          <ac:chgData name="Lipkin, Gus" userId="7e65a759-5c6a-4789-9eed-f2cb24fdf9db" providerId="ADAL" clId="{5C8EF2D1-77D2-4149-A573-1F0A93516432}" dt="2022-04-16T17:56:37.665" v="1659" actId="20577"/>
          <ac:spMkLst>
            <pc:docMk/>
            <pc:sldMk cId="2146804577" sldId="275"/>
            <ac:spMk id="2" creationId="{06B59F63-20DA-8F64-12B6-9F719EBBD9B1}"/>
          </ac:spMkLst>
        </pc:spChg>
      </pc:sldChg>
      <pc:sldChg chg="modSp add mod">
        <pc:chgData name="Lipkin, Gus" userId="7e65a759-5c6a-4789-9eed-f2cb24fdf9db" providerId="ADAL" clId="{5C8EF2D1-77D2-4149-A573-1F0A93516432}" dt="2022-04-16T17:56:57.639" v="1676" actId="20577"/>
        <pc:sldMkLst>
          <pc:docMk/>
          <pc:sldMk cId="2461300250" sldId="276"/>
        </pc:sldMkLst>
        <pc:spChg chg="mod">
          <ac:chgData name="Lipkin, Gus" userId="7e65a759-5c6a-4789-9eed-f2cb24fdf9db" providerId="ADAL" clId="{5C8EF2D1-77D2-4149-A573-1F0A93516432}" dt="2022-04-16T17:56:57.639" v="1676" actId="20577"/>
          <ac:spMkLst>
            <pc:docMk/>
            <pc:sldMk cId="2461300250" sldId="276"/>
            <ac:spMk id="2" creationId="{06B59F63-20DA-8F64-12B6-9F719EBBD9B1}"/>
          </ac:spMkLst>
        </pc:spChg>
      </pc:sldChg>
      <pc:sldChg chg="addSp delSp modSp new mod">
        <pc:chgData name="Lipkin, Gus" userId="7e65a759-5c6a-4789-9eed-f2cb24fdf9db" providerId="ADAL" clId="{5C8EF2D1-77D2-4149-A573-1F0A93516432}" dt="2022-04-16T18:47:06.733" v="1966" actId="403"/>
        <pc:sldMkLst>
          <pc:docMk/>
          <pc:sldMk cId="1795033256" sldId="277"/>
        </pc:sldMkLst>
        <pc:spChg chg="mod">
          <ac:chgData name="Lipkin, Gus" userId="7e65a759-5c6a-4789-9eed-f2cb24fdf9db" providerId="ADAL" clId="{5C8EF2D1-77D2-4149-A573-1F0A93516432}" dt="2022-04-16T18:47:06.733" v="1966" actId="403"/>
          <ac:spMkLst>
            <pc:docMk/>
            <pc:sldMk cId="1795033256" sldId="277"/>
            <ac:spMk id="2" creationId="{5A18BFDB-B84D-0ED3-B480-B6BFFBCE1D5F}"/>
          </ac:spMkLst>
        </pc:spChg>
        <pc:spChg chg="del">
          <ac:chgData name="Lipkin, Gus" userId="7e65a759-5c6a-4789-9eed-f2cb24fdf9db" providerId="ADAL" clId="{5C8EF2D1-77D2-4149-A573-1F0A93516432}" dt="2022-04-16T18:11:13.478" v="1712" actId="478"/>
          <ac:spMkLst>
            <pc:docMk/>
            <pc:sldMk cId="1795033256" sldId="277"/>
            <ac:spMk id="3" creationId="{BD7426B3-7134-9C60-9545-C6E479FBF259}"/>
          </ac:spMkLst>
        </pc:spChg>
        <pc:picChg chg="add mod">
          <ac:chgData name="Lipkin, Gus" userId="7e65a759-5c6a-4789-9eed-f2cb24fdf9db" providerId="ADAL" clId="{5C8EF2D1-77D2-4149-A573-1F0A93516432}" dt="2022-04-16T18:15:29.333" v="1786" actId="1076"/>
          <ac:picMkLst>
            <pc:docMk/>
            <pc:sldMk cId="1795033256" sldId="277"/>
            <ac:picMk id="5" creationId="{9F495327-65F5-90DF-E764-E2973DDB3CF9}"/>
          </ac:picMkLst>
        </pc:picChg>
        <pc:picChg chg="add mod">
          <ac:chgData name="Lipkin, Gus" userId="7e65a759-5c6a-4789-9eed-f2cb24fdf9db" providerId="ADAL" clId="{5C8EF2D1-77D2-4149-A573-1F0A93516432}" dt="2022-04-16T18:14:28.589" v="1767" actId="1076"/>
          <ac:picMkLst>
            <pc:docMk/>
            <pc:sldMk cId="1795033256" sldId="277"/>
            <ac:picMk id="7" creationId="{E0913B25-7722-F49B-0B4F-5B82A30F6842}"/>
          </ac:picMkLst>
        </pc:picChg>
        <pc:picChg chg="add mod">
          <ac:chgData name="Lipkin, Gus" userId="7e65a759-5c6a-4789-9eed-f2cb24fdf9db" providerId="ADAL" clId="{5C8EF2D1-77D2-4149-A573-1F0A93516432}" dt="2022-04-16T18:14:39.428" v="1770" actId="1076"/>
          <ac:picMkLst>
            <pc:docMk/>
            <pc:sldMk cId="1795033256" sldId="277"/>
            <ac:picMk id="8" creationId="{864FCCCF-0CEC-32BD-4BF2-2965CDA22C0C}"/>
          </ac:picMkLst>
        </pc:picChg>
        <pc:picChg chg="add mod">
          <ac:chgData name="Lipkin, Gus" userId="7e65a759-5c6a-4789-9eed-f2cb24fdf9db" providerId="ADAL" clId="{5C8EF2D1-77D2-4149-A573-1F0A93516432}" dt="2022-04-16T18:14:35.847" v="1769" actId="1076"/>
          <ac:picMkLst>
            <pc:docMk/>
            <pc:sldMk cId="1795033256" sldId="277"/>
            <ac:picMk id="10" creationId="{6B2C76DC-630E-1795-E371-6D9447B2A569}"/>
          </ac:picMkLst>
        </pc:picChg>
        <pc:picChg chg="add del mod">
          <ac:chgData name="Lipkin, Gus" userId="7e65a759-5c6a-4789-9eed-f2cb24fdf9db" providerId="ADAL" clId="{5C8EF2D1-77D2-4149-A573-1F0A93516432}" dt="2022-04-16T18:15:10.278" v="1773" actId="478"/>
          <ac:picMkLst>
            <pc:docMk/>
            <pc:sldMk cId="1795033256" sldId="277"/>
            <ac:picMk id="11" creationId="{CF539A0B-B292-CEFA-0736-BAD2E1C4D96C}"/>
          </ac:picMkLst>
        </pc:picChg>
        <pc:picChg chg="add mod">
          <ac:chgData name="Lipkin, Gus" userId="7e65a759-5c6a-4789-9eed-f2cb24fdf9db" providerId="ADAL" clId="{5C8EF2D1-77D2-4149-A573-1F0A93516432}" dt="2022-04-16T18:15:23.342" v="1785" actId="1076"/>
          <ac:picMkLst>
            <pc:docMk/>
            <pc:sldMk cId="1795033256" sldId="277"/>
            <ac:picMk id="13" creationId="{A98AAF56-38F5-01AF-31F6-19E5B6FE8B4F}"/>
          </ac:picMkLst>
        </pc:picChg>
      </pc:sldChg>
      <pc:sldChg chg="addSp delSp modSp new mod">
        <pc:chgData name="Lipkin, Gus" userId="7e65a759-5c6a-4789-9eed-f2cb24fdf9db" providerId="ADAL" clId="{5C8EF2D1-77D2-4149-A573-1F0A93516432}" dt="2022-04-16T19:19:32.672" v="2576" actId="1076"/>
        <pc:sldMkLst>
          <pc:docMk/>
          <pc:sldMk cId="1563836443" sldId="278"/>
        </pc:sldMkLst>
        <pc:spChg chg="mod">
          <ac:chgData name="Lipkin, Gus" userId="7e65a759-5c6a-4789-9eed-f2cb24fdf9db" providerId="ADAL" clId="{5C8EF2D1-77D2-4149-A573-1F0A93516432}" dt="2022-04-16T18:47:09.917" v="1967" actId="403"/>
          <ac:spMkLst>
            <pc:docMk/>
            <pc:sldMk cId="1563836443" sldId="278"/>
            <ac:spMk id="2" creationId="{C834A245-41AC-9E2D-5E19-D017B897C757}"/>
          </ac:spMkLst>
        </pc:spChg>
        <pc:spChg chg="del">
          <ac:chgData name="Lipkin, Gus" userId="7e65a759-5c6a-4789-9eed-f2cb24fdf9db" providerId="ADAL" clId="{5C8EF2D1-77D2-4149-A573-1F0A93516432}" dt="2022-04-16T18:34:00.548" v="1867" actId="478"/>
          <ac:spMkLst>
            <pc:docMk/>
            <pc:sldMk cId="1563836443" sldId="278"/>
            <ac:spMk id="3" creationId="{06FB126E-6E56-6379-A9B1-97B26031127C}"/>
          </ac:spMkLst>
        </pc:spChg>
        <pc:picChg chg="add del mod">
          <ac:chgData name="Lipkin, Gus" userId="7e65a759-5c6a-4789-9eed-f2cb24fdf9db" providerId="ADAL" clId="{5C8EF2D1-77D2-4149-A573-1F0A93516432}" dt="2022-04-16T18:35:00.652" v="1869" actId="478"/>
          <ac:picMkLst>
            <pc:docMk/>
            <pc:sldMk cId="1563836443" sldId="278"/>
            <ac:picMk id="5" creationId="{AE24116E-B6DC-AE43-AA35-6457034738A1}"/>
          </ac:picMkLst>
        </pc:picChg>
        <pc:picChg chg="add mod">
          <ac:chgData name="Lipkin, Gus" userId="7e65a759-5c6a-4789-9eed-f2cb24fdf9db" providerId="ADAL" clId="{5C8EF2D1-77D2-4149-A573-1F0A93516432}" dt="2022-04-16T19:19:30.165" v="2574" actId="1076"/>
          <ac:picMkLst>
            <pc:docMk/>
            <pc:sldMk cId="1563836443" sldId="278"/>
            <ac:picMk id="7" creationId="{597A95B4-BB71-8444-7C76-B992974F3629}"/>
          </ac:picMkLst>
        </pc:picChg>
        <pc:picChg chg="add mod">
          <ac:chgData name="Lipkin, Gus" userId="7e65a759-5c6a-4789-9eed-f2cb24fdf9db" providerId="ADAL" clId="{5C8EF2D1-77D2-4149-A573-1F0A93516432}" dt="2022-04-16T18:46:03.483" v="1949" actId="1076"/>
          <ac:picMkLst>
            <pc:docMk/>
            <pc:sldMk cId="1563836443" sldId="278"/>
            <ac:picMk id="9" creationId="{56E1625C-E2B6-8CB8-0AF1-539D626449CA}"/>
          </ac:picMkLst>
        </pc:picChg>
        <pc:picChg chg="add mod">
          <ac:chgData name="Lipkin, Gus" userId="7e65a759-5c6a-4789-9eed-f2cb24fdf9db" providerId="ADAL" clId="{5C8EF2D1-77D2-4149-A573-1F0A93516432}" dt="2022-04-16T18:46:02.645" v="1948" actId="1076"/>
          <ac:picMkLst>
            <pc:docMk/>
            <pc:sldMk cId="1563836443" sldId="278"/>
            <ac:picMk id="11" creationId="{8047BAF3-8F5D-984E-F7E6-4F4A5A4464D7}"/>
          </ac:picMkLst>
        </pc:picChg>
        <pc:picChg chg="add mod">
          <ac:chgData name="Lipkin, Gus" userId="7e65a759-5c6a-4789-9eed-f2cb24fdf9db" providerId="ADAL" clId="{5C8EF2D1-77D2-4149-A573-1F0A93516432}" dt="2022-04-16T19:19:31.873" v="2575" actId="1076"/>
          <ac:picMkLst>
            <pc:docMk/>
            <pc:sldMk cId="1563836443" sldId="278"/>
            <ac:picMk id="15" creationId="{DD15279F-95DC-4037-F297-72709A17C230}"/>
          </ac:picMkLst>
        </pc:picChg>
        <pc:picChg chg="add mod">
          <ac:chgData name="Lipkin, Gus" userId="7e65a759-5c6a-4789-9eed-f2cb24fdf9db" providerId="ADAL" clId="{5C8EF2D1-77D2-4149-A573-1F0A93516432}" dt="2022-04-16T19:19:26.765" v="2572" actId="1076"/>
          <ac:picMkLst>
            <pc:docMk/>
            <pc:sldMk cId="1563836443" sldId="278"/>
            <ac:picMk id="16" creationId="{9A3F7D61-9F4E-001C-C4E4-C75BD148B0DE}"/>
          </ac:picMkLst>
        </pc:picChg>
        <pc:picChg chg="add mod">
          <ac:chgData name="Lipkin, Gus" userId="7e65a759-5c6a-4789-9eed-f2cb24fdf9db" providerId="ADAL" clId="{5C8EF2D1-77D2-4149-A573-1F0A93516432}" dt="2022-04-16T19:19:21.944" v="2569" actId="1076"/>
          <ac:picMkLst>
            <pc:docMk/>
            <pc:sldMk cId="1563836443" sldId="278"/>
            <ac:picMk id="17" creationId="{24C9E28C-B8C5-FA2F-5AD1-BB6621A1AC7B}"/>
          </ac:picMkLst>
        </pc:picChg>
        <pc:picChg chg="add mod">
          <ac:chgData name="Lipkin, Gus" userId="7e65a759-5c6a-4789-9eed-f2cb24fdf9db" providerId="ADAL" clId="{5C8EF2D1-77D2-4149-A573-1F0A93516432}" dt="2022-04-16T19:19:29.316" v="2573" actId="1076"/>
          <ac:picMkLst>
            <pc:docMk/>
            <pc:sldMk cId="1563836443" sldId="278"/>
            <ac:picMk id="11266" creationId="{EBD85D03-144D-07B6-9EC1-2475B4E6C4A8}"/>
          </ac:picMkLst>
        </pc:picChg>
        <pc:picChg chg="add mod">
          <ac:chgData name="Lipkin, Gus" userId="7e65a759-5c6a-4789-9eed-f2cb24fdf9db" providerId="ADAL" clId="{5C8EF2D1-77D2-4149-A573-1F0A93516432}" dt="2022-04-16T19:19:32.672" v="2576" actId="1076"/>
          <ac:picMkLst>
            <pc:docMk/>
            <pc:sldMk cId="1563836443" sldId="278"/>
            <ac:picMk id="11268" creationId="{68B868CC-7064-C7B1-3A60-BBF8BE1DA680}"/>
          </ac:picMkLst>
        </pc:picChg>
        <pc:picChg chg="add mod">
          <ac:chgData name="Lipkin, Gus" userId="7e65a759-5c6a-4789-9eed-f2cb24fdf9db" providerId="ADAL" clId="{5C8EF2D1-77D2-4149-A573-1F0A93516432}" dt="2022-04-16T18:45:56.416" v="1944" actId="1076"/>
          <ac:picMkLst>
            <pc:docMk/>
            <pc:sldMk cId="1563836443" sldId="278"/>
            <ac:picMk id="11270" creationId="{6628F040-BAE5-B5CC-1252-DD2A209140B0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6T19:21:18.987" v="2602" actId="1076"/>
        <pc:sldMkLst>
          <pc:docMk/>
          <pc:sldMk cId="1828150127" sldId="279"/>
        </pc:sldMkLst>
        <pc:spChg chg="mod">
          <ac:chgData name="Lipkin, Gus" userId="7e65a759-5c6a-4789-9eed-f2cb24fdf9db" providerId="ADAL" clId="{5C8EF2D1-77D2-4149-A573-1F0A93516432}" dt="2022-04-16T18:47:14.538" v="1970" actId="20577"/>
          <ac:spMkLst>
            <pc:docMk/>
            <pc:sldMk cId="1828150127" sldId="279"/>
            <ac:spMk id="2" creationId="{C834A245-41AC-9E2D-5E19-D017B897C757}"/>
          </ac:spMkLst>
        </pc:spChg>
        <pc:picChg chg="mod">
          <ac:chgData name="Lipkin, Gus" userId="7e65a759-5c6a-4789-9eed-f2cb24fdf9db" providerId="ADAL" clId="{5C8EF2D1-77D2-4149-A573-1F0A93516432}" dt="2022-04-16T18:46:40.069" v="1963" actId="1076"/>
          <ac:picMkLst>
            <pc:docMk/>
            <pc:sldMk cId="1828150127" sldId="279"/>
            <ac:picMk id="7" creationId="{597A95B4-BB71-8444-7C76-B992974F3629}"/>
          </ac:picMkLst>
        </pc:picChg>
        <pc:picChg chg="add del mod">
          <ac:chgData name="Lipkin, Gus" userId="7e65a759-5c6a-4789-9eed-f2cb24fdf9db" providerId="ADAL" clId="{5C8EF2D1-77D2-4149-A573-1F0A93516432}" dt="2022-04-16T19:19:42.379" v="2581" actId="478"/>
          <ac:picMkLst>
            <pc:docMk/>
            <pc:sldMk cId="1828150127" sldId="279"/>
            <ac:picMk id="10" creationId="{80CABED4-25AE-7348-A74E-EC3CF529426B}"/>
          </ac:picMkLst>
        </pc:picChg>
        <pc:picChg chg="add del mod">
          <ac:chgData name="Lipkin, Gus" userId="7e65a759-5c6a-4789-9eed-f2cb24fdf9db" providerId="ADAL" clId="{5C8EF2D1-77D2-4149-A573-1F0A93516432}" dt="2022-04-16T19:19:41.801" v="2580" actId="478"/>
          <ac:picMkLst>
            <pc:docMk/>
            <pc:sldMk cId="1828150127" sldId="279"/>
            <ac:picMk id="12" creationId="{B0660043-4D7D-80A0-1F0B-E219A7CA094C}"/>
          </ac:picMkLst>
        </pc:picChg>
        <pc:picChg chg="add del mod">
          <ac:chgData name="Lipkin, Gus" userId="7e65a759-5c6a-4789-9eed-f2cb24fdf9db" providerId="ADAL" clId="{5C8EF2D1-77D2-4149-A573-1F0A93516432}" dt="2022-04-16T19:20:12.925" v="2587" actId="478"/>
          <ac:picMkLst>
            <pc:docMk/>
            <pc:sldMk cId="1828150127" sldId="279"/>
            <ac:picMk id="13" creationId="{92D3B43E-43C1-155F-F672-E4F4EF10AAE5}"/>
          </ac:picMkLst>
        </pc:picChg>
        <pc:picChg chg="add del mod">
          <ac:chgData name="Lipkin, Gus" userId="7e65a759-5c6a-4789-9eed-f2cb24fdf9db" providerId="ADAL" clId="{5C8EF2D1-77D2-4149-A573-1F0A93516432}" dt="2022-04-16T19:20:12.515" v="2586" actId="478"/>
          <ac:picMkLst>
            <pc:docMk/>
            <pc:sldMk cId="1828150127" sldId="279"/>
            <ac:picMk id="14" creationId="{C69ABF7C-D514-D8A7-25F4-2C0BF6B28950}"/>
          </ac:picMkLst>
        </pc:picChg>
        <pc:picChg chg="add del mod">
          <ac:chgData name="Lipkin, Gus" userId="7e65a759-5c6a-4789-9eed-f2cb24fdf9db" providerId="ADAL" clId="{5C8EF2D1-77D2-4149-A573-1F0A93516432}" dt="2022-04-16T19:20:44.849" v="2593" actId="478"/>
          <ac:picMkLst>
            <pc:docMk/>
            <pc:sldMk cId="1828150127" sldId="279"/>
            <ac:picMk id="15" creationId="{156052E7-42C5-81D8-3061-366C2CA8A220}"/>
          </ac:picMkLst>
        </pc:picChg>
        <pc:picChg chg="add del mod">
          <ac:chgData name="Lipkin, Gus" userId="7e65a759-5c6a-4789-9eed-f2cb24fdf9db" providerId="ADAL" clId="{5C8EF2D1-77D2-4149-A573-1F0A93516432}" dt="2022-04-16T19:20:44.393" v="2592" actId="478"/>
          <ac:picMkLst>
            <pc:docMk/>
            <pc:sldMk cId="1828150127" sldId="279"/>
            <ac:picMk id="16" creationId="{1EABC2B6-097B-2B56-9AAF-CFDFE7171F28}"/>
          </ac:picMkLst>
        </pc:picChg>
        <pc:picChg chg="add mod">
          <ac:chgData name="Lipkin, Gus" userId="7e65a759-5c6a-4789-9eed-f2cb24fdf9db" providerId="ADAL" clId="{5C8EF2D1-77D2-4149-A573-1F0A93516432}" dt="2022-04-16T19:21:18.987" v="2602" actId="1076"/>
          <ac:picMkLst>
            <pc:docMk/>
            <pc:sldMk cId="1828150127" sldId="279"/>
            <ac:picMk id="17" creationId="{27269BA4-F3B6-A8B3-1EEB-6F1EFF2BDED9}"/>
          </ac:picMkLst>
        </pc:picChg>
        <pc:picChg chg="add mod">
          <ac:chgData name="Lipkin, Gus" userId="7e65a759-5c6a-4789-9eed-f2cb24fdf9db" providerId="ADAL" clId="{5C8EF2D1-77D2-4149-A573-1F0A93516432}" dt="2022-04-16T19:21:18.987" v="2602" actId="1076"/>
          <ac:picMkLst>
            <pc:docMk/>
            <pc:sldMk cId="1828150127" sldId="279"/>
            <ac:picMk id="18" creationId="{CF1EF045-3EDD-668B-1558-54F8739DF423}"/>
          </ac:picMkLst>
        </pc:picChg>
        <pc:picChg chg="add mod">
          <ac:chgData name="Lipkin, Gus" userId="7e65a759-5c6a-4789-9eed-f2cb24fdf9db" providerId="ADAL" clId="{5C8EF2D1-77D2-4149-A573-1F0A93516432}" dt="2022-04-16T19:21:18.987" v="2602" actId="1076"/>
          <ac:picMkLst>
            <pc:docMk/>
            <pc:sldMk cId="1828150127" sldId="279"/>
            <ac:picMk id="19" creationId="{0129CE06-FF6A-F9C0-ABF6-AF99C559DFF5}"/>
          </ac:picMkLst>
        </pc:picChg>
        <pc:picChg chg="add mod">
          <ac:chgData name="Lipkin, Gus" userId="7e65a759-5c6a-4789-9eed-f2cb24fdf9db" providerId="ADAL" clId="{5C8EF2D1-77D2-4149-A573-1F0A93516432}" dt="2022-04-16T19:21:18.987" v="2602" actId="1076"/>
          <ac:picMkLst>
            <pc:docMk/>
            <pc:sldMk cId="1828150127" sldId="279"/>
            <ac:picMk id="20" creationId="{5567E491-73DE-3493-2F9C-5370A1B3134C}"/>
          </ac:picMkLst>
        </pc:picChg>
        <pc:picChg chg="mod">
          <ac:chgData name="Lipkin, Gus" userId="7e65a759-5c6a-4789-9eed-f2cb24fdf9db" providerId="ADAL" clId="{5C8EF2D1-77D2-4149-A573-1F0A93516432}" dt="2022-04-16T18:46:40.069" v="1963" actId="1076"/>
          <ac:picMkLst>
            <pc:docMk/>
            <pc:sldMk cId="1828150127" sldId="279"/>
            <ac:picMk id="11266" creationId="{EBD85D03-144D-07B6-9EC1-2475B4E6C4A8}"/>
          </ac:picMkLst>
        </pc:picChg>
        <pc:picChg chg="del mod">
          <ac:chgData name="Lipkin, Gus" userId="7e65a759-5c6a-4789-9eed-f2cb24fdf9db" providerId="ADAL" clId="{5C8EF2D1-77D2-4149-A573-1F0A93516432}" dt="2022-04-16T19:21:14.125" v="2600" actId="478"/>
          <ac:picMkLst>
            <pc:docMk/>
            <pc:sldMk cId="1828150127" sldId="279"/>
            <ac:picMk id="11268" creationId="{68B868CC-7064-C7B1-3A60-BBF8BE1DA680}"/>
          </ac:picMkLst>
        </pc:picChg>
        <pc:picChg chg="del mod">
          <ac:chgData name="Lipkin, Gus" userId="7e65a759-5c6a-4789-9eed-f2cb24fdf9db" providerId="ADAL" clId="{5C8EF2D1-77D2-4149-A573-1F0A93516432}" dt="2022-04-16T19:21:13.526" v="2599" actId="478"/>
          <ac:picMkLst>
            <pc:docMk/>
            <pc:sldMk cId="1828150127" sldId="279"/>
            <ac:picMk id="11270" creationId="{6628F040-BAE5-B5CC-1252-DD2A209140B0}"/>
          </ac:picMkLst>
        </pc:picChg>
      </pc:sldChg>
      <pc:sldChg chg="addSp delSp modSp new mod">
        <pc:chgData name="Lipkin, Gus" userId="7e65a759-5c6a-4789-9eed-f2cb24fdf9db" providerId="ADAL" clId="{5C8EF2D1-77D2-4149-A573-1F0A93516432}" dt="2022-04-16T19:00:16.627" v="2243" actId="1076"/>
        <pc:sldMkLst>
          <pc:docMk/>
          <pc:sldMk cId="2169537270" sldId="280"/>
        </pc:sldMkLst>
        <pc:spChg chg="mod">
          <ac:chgData name="Lipkin, Gus" userId="7e65a759-5c6a-4789-9eed-f2cb24fdf9db" providerId="ADAL" clId="{5C8EF2D1-77D2-4149-A573-1F0A93516432}" dt="2022-04-16T18:55:43.880" v="2147" actId="20577"/>
          <ac:spMkLst>
            <pc:docMk/>
            <pc:sldMk cId="2169537270" sldId="280"/>
            <ac:spMk id="2" creationId="{BD7FF7DB-EF6B-26BB-93C8-534679F46B72}"/>
          </ac:spMkLst>
        </pc:spChg>
        <pc:spChg chg="del">
          <ac:chgData name="Lipkin, Gus" userId="7e65a759-5c6a-4789-9eed-f2cb24fdf9db" providerId="ADAL" clId="{5C8EF2D1-77D2-4149-A573-1F0A93516432}" dt="2022-04-16T18:49:31.668" v="1993" actId="931"/>
          <ac:spMkLst>
            <pc:docMk/>
            <pc:sldMk cId="2169537270" sldId="280"/>
            <ac:spMk id="3" creationId="{B45DA9AF-D082-1435-FDE9-7459BE512B3B}"/>
          </ac:spMkLst>
        </pc:spChg>
        <pc:spChg chg="add del mod">
          <ac:chgData name="Lipkin, Gus" userId="7e65a759-5c6a-4789-9eed-f2cb24fdf9db" providerId="ADAL" clId="{5C8EF2D1-77D2-4149-A573-1F0A93516432}" dt="2022-04-16T18:54:52.433" v="2050"/>
          <ac:spMkLst>
            <pc:docMk/>
            <pc:sldMk cId="2169537270" sldId="280"/>
            <ac:spMk id="15" creationId="{1962D2C1-53CB-800D-261C-FFD19688C152}"/>
          </ac:spMkLst>
        </pc:spChg>
        <pc:picChg chg="add mod">
          <ac:chgData name="Lipkin, Gus" userId="7e65a759-5c6a-4789-9eed-f2cb24fdf9db" providerId="ADAL" clId="{5C8EF2D1-77D2-4149-A573-1F0A93516432}" dt="2022-04-16T18:56:25.450" v="2162" actId="1076"/>
          <ac:picMkLst>
            <pc:docMk/>
            <pc:sldMk cId="2169537270" sldId="280"/>
            <ac:picMk id="5" creationId="{3A0609EC-480A-A19B-1731-5FFC82B981C0}"/>
          </ac:picMkLst>
        </pc:picChg>
        <pc:picChg chg="add mod">
          <ac:chgData name="Lipkin, Gus" userId="7e65a759-5c6a-4789-9eed-f2cb24fdf9db" providerId="ADAL" clId="{5C8EF2D1-77D2-4149-A573-1F0A93516432}" dt="2022-04-16T18:55:32.528" v="2134" actId="1076"/>
          <ac:picMkLst>
            <pc:docMk/>
            <pc:sldMk cId="2169537270" sldId="280"/>
            <ac:picMk id="7" creationId="{4C9BA4E8-5835-EDBE-F7DF-A9BDB8E4C07A}"/>
          </ac:picMkLst>
        </pc:picChg>
        <pc:picChg chg="add mod">
          <ac:chgData name="Lipkin, Gus" userId="7e65a759-5c6a-4789-9eed-f2cb24fdf9db" providerId="ADAL" clId="{5C8EF2D1-77D2-4149-A573-1F0A93516432}" dt="2022-04-16T18:56:32.093" v="2167" actId="1076"/>
          <ac:picMkLst>
            <pc:docMk/>
            <pc:sldMk cId="2169537270" sldId="280"/>
            <ac:picMk id="8" creationId="{5A055AC0-31E6-F5C0-E8B5-492E55955613}"/>
          </ac:picMkLst>
        </pc:picChg>
        <pc:picChg chg="add mod">
          <ac:chgData name="Lipkin, Gus" userId="7e65a759-5c6a-4789-9eed-f2cb24fdf9db" providerId="ADAL" clId="{5C8EF2D1-77D2-4149-A573-1F0A93516432}" dt="2022-04-16T18:56:23.145" v="2160" actId="1076"/>
          <ac:picMkLst>
            <pc:docMk/>
            <pc:sldMk cId="2169537270" sldId="280"/>
            <ac:picMk id="9" creationId="{3FF98A92-65EE-A9D5-7646-B8F61984BC70}"/>
          </ac:picMkLst>
        </pc:picChg>
        <pc:picChg chg="add mod">
          <ac:chgData name="Lipkin, Gus" userId="7e65a759-5c6a-4789-9eed-f2cb24fdf9db" providerId="ADAL" clId="{5C8EF2D1-77D2-4149-A573-1F0A93516432}" dt="2022-04-16T18:56:19.219" v="2158" actId="1076"/>
          <ac:picMkLst>
            <pc:docMk/>
            <pc:sldMk cId="2169537270" sldId="280"/>
            <ac:picMk id="10" creationId="{79473B1E-B247-69BC-4987-B4599E926069}"/>
          </ac:picMkLst>
        </pc:picChg>
        <pc:picChg chg="add mod">
          <ac:chgData name="Lipkin, Gus" userId="7e65a759-5c6a-4789-9eed-f2cb24fdf9db" providerId="ADAL" clId="{5C8EF2D1-77D2-4149-A573-1F0A93516432}" dt="2022-04-16T18:56:33.764" v="2169" actId="1076"/>
          <ac:picMkLst>
            <pc:docMk/>
            <pc:sldMk cId="2169537270" sldId="280"/>
            <ac:picMk id="11" creationId="{6A81B79B-4010-8701-549F-8BE81C5013E8}"/>
          </ac:picMkLst>
        </pc:picChg>
        <pc:picChg chg="add mod">
          <ac:chgData name="Lipkin, Gus" userId="7e65a759-5c6a-4789-9eed-f2cb24fdf9db" providerId="ADAL" clId="{5C8EF2D1-77D2-4149-A573-1F0A93516432}" dt="2022-04-16T18:56:16.780" v="2156" actId="1076"/>
          <ac:picMkLst>
            <pc:docMk/>
            <pc:sldMk cId="2169537270" sldId="280"/>
            <ac:picMk id="12" creationId="{47AD8716-4366-A850-E16F-ACC54AB5CC41}"/>
          </ac:picMkLst>
        </pc:picChg>
        <pc:picChg chg="add mod">
          <ac:chgData name="Lipkin, Gus" userId="7e65a759-5c6a-4789-9eed-f2cb24fdf9db" providerId="ADAL" clId="{5C8EF2D1-77D2-4149-A573-1F0A93516432}" dt="2022-04-16T19:00:16.627" v="2243" actId="1076"/>
          <ac:picMkLst>
            <pc:docMk/>
            <pc:sldMk cId="2169537270" sldId="280"/>
            <ac:picMk id="13" creationId="{ADAE1CE0-37BF-DEAA-573E-CA50A843D869}"/>
          </ac:picMkLst>
        </pc:picChg>
        <pc:picChg chg="add mod">
          <ac:chgData name="Lipkin, Gus" userId="7e65a759-5c6a-4789-9eed-f2cb24fdf9db" providerId="ADAL" clId="{5C8EF2D1-77D2-4149-A573-1F0A93516432}" dt="2022-04-16T18:55:35.101" v="2137" actId="1076"/>
          <ac:picMkLst>
            <pc:docMk/>
            <pc:sldMk cId="2169537270" sldId="280"/>
            <ac:picMk id="14" creationId="{9AF73596-C0D8-1201-1E23-7050302717A1}"/>
          </ac:picMkLst>
        </pc:picChg>
        <pc:picChg chg="add mod">
          <ac:chgData name="Lipkin, Gus" userId="7e65a759-5c6a-4789-9eed-f2cb24fdf9db" providerId="ADAL" clId="{5C8EF2D1-77D2-4149-A573-1F0A93516432}" dt="2022-04-16T18:55:50.395" v="2152" actId="1076"/>
          <ac:picMkLst>
            <pc:docMk/>
            <pc:sldMk cId="2169537270" sldId="280"/>
            <ac:picMk id="24" creationId="{0A1B6791-8527-9AD9-3075-1C71C216192E}"/>
          </ac:picMkLst>
        </pc:picChg>
        <pc:picChg chg="add mod">
          <ac:chgData name="Lipkin, Gus" userId="7e65a759-5c6a-4789-9eed-f2cb24fdf9db" providerId="ADAL" clId="{5C8EF2D1-77D2-4149-A573-1F0A93516432}" dt="2022-04-16T18:56:38.450" v="2171" actId="1076"/>
          <ac:picMkLst>
            <pc:docMk/>
            <pc:sldMk cId="2169537270" sldId="280"/>
            <ac:picMk id="25" creationId="{8626AC0B-4CDA-A196-0355-A3A965B9DF88}"/>
          </ac:picMkLst>
        </pc:picChg>
        <pc:picChg chg="add mod">
          <ac:chgData name="Lipkin, Gus" userId="7e65a759-5c6a-4789-9eed-f2cb24fdf9db" providerId="ADAL" clId="{5C8EF2D1-77D2-4149-A573-1F0A93516432}" dt="2022-04-16T18:56:26.766" v="2163" actId="1076"/>
          <ac:picMkLst>
            <pc:docMk/>
            <pc:sldMk cId="2169537270" sldId="280"/>
            <ac:picMk id="26" creationId="{9611BCBB-6C03-0F62-5DE7-FDB304DA262C}"/>
          </ac:picMkLst>
        </pc:picChg>
        <pc:picChg chg="add mod">
          <ac:chgData name="Lipkin, Gus" userId="7e65a759-5c6a-4789-9eed-f2cb24fdf9db" providerId="ADAL" clId="{5C8EF2D1-77D2-4149-A573-1F0A93516432}" dt="2022-04-16T18:56:24.700" v="2161" actId="1076"/>
          <ac:picMkLst>
            <pc:docMk/>
            <pc:sldMk cId="2169537270" sldId="280"/>
            <ac:picMk id="27" creationId="{53AEF612-1127-AAC4-17F3-A00BF4E02A06}"/>
          </ac:picMkLst>
        </pc:picChg>
        <pc:picChg chg="add del mod">
          <ac:chgData name="Lipkin, Gus" userId="7e65a759-5c6a-4789-9eed-f2cb24fdf9db" providerId="ADAL" clId="{5C8EF2D1-77D2-4149-A573-1F0A93516432}" dt="2022-04-16T18:51:30.279" v="2016" actId="478"/>
          <ac:picMkLst>
            <pc:docMk/>
            <pc:sldMk cId="2169537270" sldId="280"/>
            <ac:picMk id="13314" creationId="{D468F304-D201-AD4E-F5CF-12C4E2067AD8}"/>
          </ac:picMkLst>
        </pc:picChg>
        <pc:picChg chg="add del">
          <ac:chgData name="Lipkin, Gus" userId="7e65a759-5c6a-4789-9eed-f2cb24fdf9db" providerId="ADAL" clId="{5C8EF2D1-77D2-4149-A573-1F0A93516432}" dt="2022-04-16T18:51:39.491" v="2018"/>
          <ac:picMkLst>
            <pc:docMk/>
            <pc:sldMk cId="2169537270" sldId="280"/>
            <ac:picMk id="13316" creationId="{EA585E88-13AA-2447-CF22-3E110EFB8235}"/>
          </ac:picMkLst>
        </pc:picChg>
        <pc:picChg chg="add mod">
          <ac:chgData name="Lipkin, Gus" userId="7e65a759-5c6a-4789-9eed-f2cb24fdf9db" providerId="ADAL" clId="{5C8EF2D1-77D2-4149-A573-1F0A93516432}" dt="2022-04-16T18:56:36.815" v="2170" actId="1076"/>
          <ac:picMkLst>
            <pc:docMk/>
            <pc:sldMk cId="2169537270" sldId="280"/>
            <ac:picMk id="13318" creationId="{F542165A-8B5F-948D-14E4-F1DD6E174575}"/>
          </ac:picMkLst>
        </pc:picChg>
        <pc:picChg chg="add mod">
          <ac:chgData name="Lipkin, Gus" userId="7e65a759-5c6a-4789-9eed-f2cb24fdf9db" providerId="ADAL" clId="{5C8EF2D1-77D2-4149-A573-1F0A93516432}" dt="2022-04-16T18:55:47.454" v="2149" actId="1076"/>
          <ac:picMkLst>
            <pc:docMk/>
            <pc:sldMk cId="2169537270" sldId="280"/>
            <ac:picMk id="13320" creationId="{EDE8B5F5-30BA-AA88-21FA-407DA0458E54}"/>
          </ac:picMkLst>
        </pc:picChg>
        <pc:picChg chg="add mod">
          <ac:chgData name="Lipkin, Gus" userId="7e65a759-5c6a-4789-9eed-f2cb24fdf9db" providerId="ADAL" clId="{5C8EF2D1-77D2-4149-A573-1F0A93516432}" dt="2022-04-16T18:56:30.752" v="2166" actId="1076"/>
          <ac:picMkLst>
            <pc:docMk/>
            <pc:sldMk cId="2169537270" sldId="280"/>
            <ac:picMk id="13322" creationId="{B337BB42-5680-54FD-35E4-17E559C204A8}"/>
          </ac:picMkLst>
        </pc:picChg>
        <pc:picChg chg="add mod">
          <ac:chgData name="Lipkin, Gus" userId="7e65a759-5c6a-4789-9eed-f2cb24fdf9db" providerId="ADAL" clId="{5C8EF2D1-77D2-4149-A573-1F0A93516432}" dt="2022-04-16T19:00:15.190" v="2242" actId="1076"/>
          <ac:picMkLst>
            <pc:docMk/>
            <pc:sldMk cId="2169537270" sldId="280"/>
            <ac:picMk id="13324" creationId="{AEBE28A4-5E6C-7D13-51BA-0DBA28C87126}"/>
          </ac:picMkLst>
        </pc:picChg>
        <pc:picChg chg="add mod">
          <ac:chgData name="Lipkin, Gus" userId="7e65a759-5c6a-4789-9eed-f2cb24fdf9db" providerId="ADAL" clId="{5C8EF2D1-77D2-4149-A573-1F0A93516432}" dt="2022-04-16T18:55:24.704" v="2114" actId="1076"/>
          <ac:picMkLst>
            <pc:docMk/>
            <pc:sldMk cId="2169537270" sldId="280"/>
            <ac:picMk id="13326" creationId="{7337AF26-5545-84DE-2BA8-D5216268B97C}"/>
          </ac:picMkLst>
        </pc:picChg>
        <pc:picChg chg="add mod">
          <ac:chgData name="Lipkin, Gus" userId="7e65a759-5c6a-4789-9eed-f2cb24fdf9db" providerId="ADAL" clId="{5C8EF2D1-77D2-4149-A573-1F0A93516432}" dt="2022-04-16T18:56:33.026" v="2168" actId="1076"/>
          <ac:picMkLst>
            <pc:docMk/>
            <pc:sldMk cId="2169537270" sldId="280"/>
            <ac:picMk id="13328" creationId="{4BFA7F37-4FB3-E952-D119-968E06EFFD4D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6T19:03:19.297" v="2409" actId="1076"/>
        <pc:sldMkLst>
          <pc:docMk/>
          <pc:sldMk cId="2890398365" sldId="281"/>
        </pc:sldMkLst>
        <pc:spChg chg="mod">
          <ac:chgData name="Lipkin, Gus" userId="7e65a759-5c6a-4789-9eed-f2cb24fdf9db" providerId="ADAL" clId="{5C8EF2D1-77D2-4149-A573-1F0A93516432}" dt="2022-04-16T19:03:01.366" v="2406" actId="20577"/>
          <ac:spMkLst>
            <pc:docMk/>
            <pc:sldMk cId="2890398365" sldId="281"/>
            <ac:spMk id="2" creationId="{BD7FF7DB-EF6B-26BB-93C8-534679F46B72}"/>
          </ac:spMkLst>
        </pc:spChg>
        <pc:spChg chg="mod">
          <ac:chgData name="Lipkin, Gus" userId="7e65a759-5c6a-4789-9eed-f2cb24fdf9db" providerId="ADAL" clId="{5C8EF2D1-77D2-4149-A573-1F0A93516432}" dt="2022-04-16T19:01:16.837" v="2259" actId="27803"/>
          <ac:spMkLst>
            <pc:docMk/>
            <pc:sldMk cId="2890398365" sldId="281"/>
            <ac:spMk id="4" creationId="{B3A4AAE7-BAE1-86ED-0B84-E0E67AED1B68}"/>
          </ac:spMkLst>
        </pc:spChg>
        <pc:spChg chg="mod">
          <ac:chgData name="Lipkin, Gus" userId="7e65a759-5c6a-4789-9eed-f2cb24fdf9db" providerId="ADAL" clId="{5C8EF2D1-77D2-4149-A573-1F0A93516432}" dt="2022-04-16T19:01:16.837" v="2259" actId="27803"/>
          <ac:spMkLst>
            <pc:docMk/>
            <pc:sldMk cId="2890398365" sldId="281"/>
            <ac:spMk id="6" creationId="{D29CC98E-1E51-7DCC-CFA4-320BFFBE9D62}"/>
          </ac:spMkLst>
        </pc:spChg>
        <pc:grpChg chg="add del mod">
          <ac:chgData name="Lipkin, Gus" userId="7e65a759-5c6a-4789-9eed-f2cb24fdf9db" providerId="ADAL" clId="{5C8EF2D1-77D2-4149-A573-1F0A93516432}" dt="2022-04-16T19:01:16.837" v="2259" actId="27803"/>
          <ac:grpSpMkLst>
            <pc:docMk/>
            <pc:sldMk cId="2890398365" sldId="281"/>
            <ac:grpSpMk id="3" creationId="{2DA50A6B-ACDE-6145-61F8-B6DB8F409B30}"/>
          </ac:grpSpMkLst>
        </pc:grpChg>
        <pc:picChg chg="mod">
          <ac:chgData name="Lipkin, Gus" userId="7e65a759-5c6a-4789-9eed-f2cb24fdf9db" providerId="ADAL" clId="{5C8EF2D1-77D2-4149-A573-1F0A93516432}" dt="2022-04-16T18:59:59.789" v="2220" actId="1076"/>
          <ac:picMkLst>
            <pc:docMk/>
            <pc:sldMk cId="2890398365" sldId="281"/>
            <ac:picMk id="5" creationId="{3A0609EC-480A-A19B-1731-5FFC82B981C0}"/>
          </ac:picMkLst>
        </pc:picChg>
        <pc:picChg chg="del mod">
          <ac:chgData name="Lipkin, Gus" userId="7e65a759-5c6a-4789-9eed-f2cb24fdf9db" providerId="ADAL" clId="{5C8EF2D1-77D2-4149-A573-1F0A93516432}" dt="2022-04-16T19:02:16.281" v="2392" actId="478"/>
          <ac:picMkLst>
            <pc:docMk/>
            <pc:sldMk cId="2890398365" sldId="281"/>
            <ac:picMk id="7" creationId="{4C9BA4E8-5835-EDBE-F7DF-A9BDB8E4C07A}"/>
          </ac:picMkLst>
        </pc:picChg>
        <pc:picChg chg="add del mod">
          <ac:chgData name="Lipkin, Gus" userId="7e65a759-5c6a-4789-9eed-f2cb24fdf9db" providerId="ADAL" clId="{5C8EF2D1-77D2-4149-A573-1F0A93516432}" dt="2022-04-16T18:59:15.377" v="2206" actId="478"/>
          <ac:picMkLst>
            <pc:docMk/>
            <pc:sldMk cId="2890398365" sldId="281"/>
            <ac:picMk id="8" creationId="{5A055AC0-31E6-F5C0-E8B5-492E55955613}"/>
          </ac:picMkLst>
        </pc:picChg>
        <pc:picChg chg="del">
          <ac:chgData name="Lipkin, Gus" userId="7e65a759-5c6a-4789-9eed-f2cb24fdf9db" providerId="ADAL" clId="{5C8EF2D1-77D2-4149-A573-1F0A93516432}" dt="2022-04-16T18:59:14.537" v="2205" actId="478"/>
          <ac:picMkLst>
            <pc:docMk/>
            <pc:sldMk cId="2890398365" sldId="281"/>
            <ac:picMk id="9" creationId="{3FF98A92-65EE-A9D5-7646-B8F61984BC70}"/>
          </ac:picMkLst>
        </pc:picChg>
        <pc:picChg chg="del">
          <ac:chgData name="Lipkin, Gus" userId="7e65a759-5c6a-4789-9eed-f2cb24fdf9db" providerId="ADAL" clId="{5C8EF2D1-77D2-4149-A573-1F0A93516432}" dt="2022-04-16T18:59:13.092" v="2203" actId="478"/>
          <ac:picMkLst>
            <pc:docMk/>
            <pc:sldMk cId="2890398365" sldId="281"/>
            <ac:picMk id="10" creationId="{79473B1E-B247-69BC-4987-B4599E926069}"/>
          </ac:picMkLst>
        </pc:picChg>
        <pc:picChg chg="del">
          <ac:chgData name="Lipkin, Gus" userId="7e65a759-5c6a-4789-9eed-f2cb24fdf9db" providerId="ADAL" clId="{5C8EF2D1-77D2-4149-A573-1F0A93516432}" dt="2022-04-16T18:59:05.906" v="2196" actId="478"/>
          <ac:picMkLst>
            <pc:docMk/>
            <pc:sldMk cId="2890398365" sldId="281"/>
            <ac:picMk id="11" creationId="{6A81B79B-4010-8701-549F-8BE81C5013E8}"/>
          </ac:picMkLst>
        </pc:picChg>
        <pc:picChg chg="del">
          <ac:chgData name="Lipkin, Gus" userId="7e65a759-5c6a-4789-9eed-f2cb24fdf9db" providerId="ADAL" clId="{5C8EF2D1-77D2-4149-A573-1F0A93516432}" dt="2022-04-16T18:59:13.653" v="2204" actId="478"/>
          <ac:picMkLst>
            <pc:docMk/>
            <pc:sldMk cId="2890398365" sldId="281"/>
            <ac:picMk id="12" creationId="{47AD8716-4366-A850-E16F-ACC54AB5CC41}"/>
          </ac:picMkLst>
        </pc:picChg>
        <pc:picChg chg="del">
          <ac:chgData name="Lipkin, Gus" userId="7e65a759-5c6a-4789-9eed-f2cb24fdf9db" providerId="ADAL" clId="{5C8EF2D1-77D2-4149-A573-1F0A93516432}" dt="2022-04-16T18:59:05.034" v="2194" actId="478"/>
          <ac:picMkLst>
            <pc:docMk/>
            <pc:sldMk cId="2890398365" sldId="281"/>
            <ac:picMk id="13" creationId="{ADAE1CE0-37BF-DEAA-573E-CA50A843D869}"/>
          </ac:picMkLst>
        </pc:picChg>
        <pc:picChg chg="del">
          <ac:chgData name="Lipkin, Gus" userId="7e65a759-5c6a-4789-9eed-f2cb24fdf9db" providerId="ADAL" clId="{5C8EF2D1-77D2-4149-A573-1F0A93516432}" dt="2022-04-16T18:59:05.444" v="2195" actId="478"/>
          <ac:picMkLst>
            <pc:docMk/>
            <pc:sldMk cId="2890398365" sldId="281"/>
            <ac:picMk id="14" creationId="{9AF73596-C0D8-1201-1E23-7050302717A1}"/>
          </ac:picMkLst>
        </pc:picChg>
        <pc:picChg chg="add del mod">
          <ac:chgData name="Lipkin, Gus" userId="7e65a759-5c6a-4789-9eed-f2cb24fdf9db" providerId="ADAL" clId="{5C8EF2D1-77D2-4149-A573-1F0A93516432}" dt="2022-04-16T18:59:01.934" v="2191" actId="478"/>
          <ac:picMkLst>
            <pc:docMk/>
            <pc:sldMk cId="2890398365" sldId="281"/>
            <ac:picMk id="22" creationId="{72A51A45-413D-B4CC-3C3B-0616D4353FFD}"/>
          </ac:picMkLst>
        </pc:picChg>
        <pc:picChg chg="add del mod">
          <ac:chgData name="Lipkin, Gus" userId="7e65a759-5c6a-4789-9eed-f2cb24fdf9db" providerId="ADAL" clId="{5C8EF2D1-77D2-4149-A573-1F0A93516432}" dt="2022-04-16T18:59:01.474" v="2190" actId="478"/>
          <ac:picMkLst>
            <pc:docMk/>
            <pc:sldMk cId="2890398365" sldId="281"/>
            <ac:picMk id="23" creationId="{93966149-8D4A-4C06-84C5-CD960EF76C4F}"/>
          </ac:picMkLst>
        </pc:picChg>
        <pc:picChg chg="del mod">
          <ac:chgData name="Lipkin, Gus" userId="7e65a759-5c6a-4789-9eed-f2cb24fdf9db" providerId="ADAL" clId="{5C8EF2D1-77D2-4149-A573-1F0A93516432}" dt="2022-04-16T18:58:48.563" v="2181" actId="478"/>
          <ac:picMkLst>
            <pc:docMk/>
            <pc:sldMk cId="2890398365" sldId="281"/>
            <ac:picMk id="24" creationId="{0A1B6791-8527-9AD9-3075-1C71C216192E}"/>
          </ac:picMkLst>
        </pc:picChg>
        <pc:picChg chg="del">
          <ac:chgData name="Lipkin, Gus" userId="7e65a759-5c6a-4789-9eed-f2cb24fdf9db" providerId="ADAL" clId="{5C8EF2D1-77D2-4149-A573-1F0A93516432}" dt="2022-04-16T18:58:49.933" v="2183" actId="478"/>
          <ac:picMkLst>
            <pc:docMk/>
            <pc:sldMk cId="2890398365" sldId="281"/>
            <ac:picMk id="25" creationId="{8626AC0B-4CDA-A196-0355-A3A965B9DF88}"/>
          </ac:picMkLst>
        </pc:picChg>
        <pc:picChg chg="del">
          <ac:chgData name="Lipkin, Gus" userId="7e65a759-5c6a-4789-9eed-f2cb24fdf9db" providerId="ADAL" clId="{5C8EF2D1-77D2-4149-A573-1F0A93516432}" dt="2022-04-16T18:58:49.472" v="2182" actId="478"/>
          <ac:picMkLst>
            <pc:docMk/>
            <pc:sldMk cId="2890398365" sldId="281"/>
            <ac:picMk id="26" creationId="{9611BCBB-6C03-0F62-5DE7-FDB304DA262C}"/>
          </ac:picMkLst>
        </pc:picChg>
        <pc:picChg chg="del mod">
          <ac:chgData name="Lipkin, Gus" userId="7e65a759-5c6a-4789-9eed-f2cb24fdf9db" providerId="ADAL" clId="{5C8EF2D1-77D2-4149-A573-1F0A93516432}" dt="2022-04-16T19:03:16.724" v="2408" actId="478"/>
          <ac:picMkLst>
            <pc:docMk/>
            <pc:sldMk cId="2890398365" sldId="281"/>
            <ac:picMk id="27" creationId="{53AEF612-1127-AAC4-17F3-A00BF4E02A06}"/>
          </ac:picMkLst>
        </pc:picChg>
        <pc:picChg chg="add del mod">
          <ac:chgData name="Lipkin, Gus" userId="7e65a759-5c6a-4789-9eed-f2cb24fdf9db" providerId="ADAL" clId="{5C8EF2D1-77D2-4149-A573-1F0A93516432}" dt="2022-04-16T18:59:01.118" v="2189" actId="478"/>
          <ac:picMkLst>
            <pc:docMk/>
            <pc:sldMk cId="2890398365" sldId="281"/>
            <ac:picMk id="28" creationId="{89A1E978-5A63-83DE-62B2-B317449DEDD5}"/>
          </ac:picMkLst>
        </pc:picChg>
        <pc:picChg chg="add del mod">
          <ac:chgData name="Lipkin, Gus" userId="7e65a759-5c6a-4789-9eed-f2cb24fdf9db" providerId="ADAL" clId="{5C8EF2D1-77D2-4149-A573-1F0A93516432}" dt="2022-04-16T19:02:12.371" v="2391" actId="1076"/>
          <ac:picMkLst>
            <pc:docMk/>
            <pc:sldMk cId="2890398365" sldId="281"/>
            <ac:picMk id="29" creationId="{5DEDF0EB-CC8A-C363-4B08-CAA9F478E517}"/>
          </ac:picMkLst>
        </pc:picChg>
        <pc:picChg chg="add mod">
          <ac:chgData name="Lipkin, Gus" userId="7e65a759-5c6a-4789-9eed-f2cb24fdf9db" providerId="ADAL" clId="{5C8EF2D1-77D2-4149-A573-1F0A93516432}" dt="2022-04-16T19:02:08.235" v="2390" actId="1076"/>
          <ac:picMkLst>
            <pc:docMk/>
            <pc:sldMk cId="2890398365" sldId="281"/>
            <ac:picMk id="30" creationId="{89DC9745-AE48-28BC-1FFD-41A169CC990C}"/>
          </ac:picMkLst>
        </pc:picChg>
        <pc:picChg chg="add del mod">
          <ac:chgData name="Lipkin, Gus" userId="7e65a759-5c6a-4789-9eed-f2cb24fdf9db" providerId="ADAL" clId="{5C8EF2D1-77D2-4149-A573-1F0A93516432}" dt="2022-04-16T19:02:18.410" v="2397" actId="478"/>
          <ac:picMkLst>
            <pc:docMk/>
            <pc:sldMk cId="2890398365" sldId="281"/>
            <ac:picMk id="31" creationId="{516A4AC7-A9D2-C183-A678-CED985DA86E8}"/>
          </ac:picMkLst>
        </pc:picChg>
        <pc:picChg chg="add del mod">
          <ac:chgData name="Lipkin, Gus" userId="7e65a759-5c6a-4789-9eed-f2cb24fdf9db" providerId="ADAL" clId="{5C8EF2D1-77D2-4149-A573-1F0A93516432}" dt="2022-04-16T19:02:16.717" v="2393" actId="478"/>
          <ac:picMkLst>
            <pc:docMk/>
            <pc:sldMk cId="2890398365" sldId="281"/>
            <ac:picMk id="32" creationId="{09F74083-AD46-D4CF-E0D3-75370F6925EB}"/>
          </ac:picMkLst>
        </pc:picChg>
        <pc:picChg chg="add del mod">
          <ac:chgData name="Lipkin, Gus" userId="7e65a759-5c6a-4789-9eed-f2cb24fdf9db" providerId="ADAL" clId="{5C8EF2D1-77D2-4149-A573-1F0A93516432}" dt="2022-04-16T19:02:18.087" v="2396" actId="478"/>
          <ac:picMkLst>
            <pc:docMk/>
            <pc:sldMk cId="2890398365" sldId="281"/>
            <ac:picMk id="33" creationId="{C724DB03-93C6-FFF6-1AC4-D0E9078BCB68}"/>
          </ac:picMkLst>
        </pc:picChg>
        <pc:picChg chg="add del mod">
          <ac:chgData name="Lipkin, Gus" userId="7e65a759-5c6a-4789-9eed-f2cb24fdf9db" providerId="ADAL" clId="{5C8EF2D1-77D2-4149-A573-1F0A93516432}" dt="2022-04-16T19:02:17.071" v="2394" actId="478"/>
          <ac:picMkLst>
            <pc:docMk/>
            <pc:sldMk cId="2890398365" sldId="281"/>
            <ac:picMk id="34" creationId="{3F4B4D37-3E25-7FC0-803D-35C62FA1C5D5}"/>
          </ac:picMkLst>
        </pc:picChg>
        <pc:picChg chg="add del mod">
          <ac:chgData name="Lipkin, Gus" userId="7e65a759-5c6a-4789-9eed-f2cb24fdf9db" providerId="ADAL" clId="{5C8EF2D1-77D2-4149-A573-1F0A93516432}" dt="2022-04-16T19:02:17.683" v="2395" actId="478"/>
          <ac:picMkLst>
            <pc:docMk/>
            <pc:sldMk cId="2890398365" sldId="281"/>
            <ac:picMk id="35" creationId="{65D1E6F7-C256-BB0D-2604-D6B29B1119A3}"/>
          </ac:picMkLst>
        </pc:picChg>
        <pc:picChg chg="add mod">
          <ac:chgData name="Lipkin, Gus" userId="7e65a759-5c6a-4789-9eed-f2cb24fdf9db" providerId="ADAL" clId="{5C8EF2D1-77D2-4149-A573-1F0A93516432}" dt="2022-04-16T19:02:02.838" v="2389" actId="1076"/>
          <ac:picMkLst>
            <pc:docMk/>
            <pc:sldMk cId="2890398365" sldId="281"/>
            <ac:picMk id="36" creationId="{CACDD56F-13D8-BA41-AC08-F55F1868E783}"/>
          </ac:picMkLst>
        </pc:picChg>
        <pc:picChg chg="add mod">
          <ac:chgData name="Lipkin, Gus" userId="7e65a759-5c6a-4789-9eed-f2cb24fdf9db" providerId="ADAL" clId="{5C8EF2D1-77D2-4149-A573-1F0A93516432}" dt="2022-04-16T19:01:59.980" v="2388" actId="1076"/>
          <ac:picMkLst>
            <pc:docMk/>
            <pc:sldMk cId="2890398365" sldId="281"/>
            <ac:picMk id="37" creationId="{C7CE31B5-9FB0-0C13-5D66-FB8D55263F32}"/>
          </ac:picMkLst>
        </pc:picChg>
        <pc:picChg chg="add mod">
          <ac:chgData name="Lipkin, Gus" userId="7e65a759-5c6a-4789-9eed-f2cb24fdf9db" providerId="ADAL" clId="{5C8EF2D1-77D2-4149-A573-1F0A93516432}" dt="2022-04-16T19:01:56.056" v="2387" actId="1076"/>
          <ac:picMkLst>
            <pc:docMk/>
            <pc:sldMk cId="2890398365" sldId="281"/>
            <ac:picMk id="38" creationId="{F5C2715A-9F37-7FC6-7BA3-D3AC556FDDE4}"/>
          </ac:picMkLst>
        </pc:picChg>
        <pc:picChg chg="add mod">
          <ac:chgData name="Lipkin, Gus" userId="7e65a759-5c6a-4789-9eed-f2cb24fdf9db" providerId="ADAL" clId="{5C8EF2D1-77D2-4149-A573-1F0A93516432}" dt="2022-04-16T19:02:31.019" v="2399" actId="1076"/>
          <ac:picMkLst>
            <pc:docMk/>
            <pc:sldMk cId="2890398365" sldId="281"/>
            <ac:picMk id="39" creationId="{E3485FD5-ECC9-D869-763B-B882DDB67CA9}"/>
          </ac:picMkLst>
        </pc:picChg>
        <pc:picChg chg="add mod">
          <ac:chgData name="Lipkin, Gus" userId="7e65a759-5c6a-4789-9eed-f2cb24fdf9db" providerId="ADAL" clId="{5C8EF2D1-77D2-4149-A573-1F0A93516432}" dt="2022-04-16T19:02:31.019" v="2399" actId="1076"/>
          <ac:picMkLst>
            <pc:docMk/>
            <pc:sldMk cId="2890398365" sldId="281"/>
            <ac:picMk id="40" creationId="{97ABA370-8F79-7629-D7AA-740D560A7053}"/>
          </ac:picMkLst>
        </pc:picChg>
        <pc:picChg chg="add mod">
          <ac:chgData name="Lipkin, Gus" userId="7e65a759-5c6a-4789-9eed-f2cb24fdf9db" providerId="ADAL" clId="{5C8EF2D1-77D2-4149-A573-1F0A93516432}" dt="2022-04-16T19:02:39.113" v="2401" actId="1076"/>
          <ac:picMkLst>
            <pc:docMk/>
            <pc:sldMk cId="2890398365" sldId="281"/>
            <ac:picMk id="41" creationId="{DBAE6B61-6377-E42E-FD42-B758EDF3A9A2}"/>
          </ac:picMkLst>
        </pc:picChg>
        <pc:picChg chg="add mod">
          <ac:chgData name="Lipkin, Gus" userId="7e65a759-5c6a-4789-9eed-f2cb24fdf9db" providerId="ADAL" clId="{5C8EF2D1-77D2-4149-A573-1F0A93516432}" dt="2022-04-16T19:02:39.113" v="2401" actId="1076"/>
          <ac:picMkLst>
            <pc:docMk/>
            <pc:sldMk cId="2890398365" sldId="281"/>
            <ac:picMk id="42" creationId="{948B2F34-AF8A-4ED8-8D76-3AEC2D80E9D2}"/>
          </ac:picMkLst>
        </pc:picChg>
        <pc:picChg chg="add mod">
          <ac:chgData name="Lipkin, Gus" userId="7e65a759-5c6a-4789-9eed-f2cb24fdf9db" providerId="ADAL" clId="{5C8EF2D1-77D2-4149-A573-1F0A93516432}" dt="2022-04-16T19:02:45.201" v="2403" actId="1076"/>
          <ac:picMkLst>
            <pc:docMk/>
            <pc:sldMk cId="2890398365" sldId="281"/>
            <ac:picMk id="43" creationId="{17E9E029-C65B-F6A8-B831-B386AE11E485}"/>
          </ac:picMkLst>
        </pc:picChg>
        <pc:picChg chg="add mod">
          <ac:chgData name="Lipkin, Gus" userId="7e65a759-5c6a-4789-9eed-f2cb24fdf9db" providerId="ADAL" clId="{5C8EF2D1-77D2-4149-A573-1F0A93516432}" dt="2022-04-16T19:02:45.201" v="2403" actId="1076"/>
          <ac:picMkLst>
            <pc:docMk/>
            <pc:sldMk cId="2890398365" sldId="281"/>
            <ac:picMk id="44" creationId="{CBE4E9F9-4A60-6FFA-F001-18F1C928A5B7}"/>
          </ac:picMkLst>
        </pc:picChg>
        <pc:picChg chg="mod">
          <ac:chgData name="Lipkin, Gus" userId="7e65a759-5c6a-4789-9eed-f2cb24fdf9db" providerId="ADAL" clId="{5C8EF2D1-77D2-4149-A573-1F0A93516432}" dt="2022-04-16T18:59:30.674" v="2210" actId="1076"/>
          <ac:picMkLst>
            <pc:docMk/>
            <pc:sldMk cId="2890398365" sldId="281"/>
            <ac:picMk id="13318" creationId="{F542165A-8B5F-948D-14E4-F1DD6E174575}"/>
          </ac:picMkLst>
        </pc:picChg>
        <pc:picChg chg="mod">
          <ac:chgData name="Lipkin, Gus" userId="7e65a759-5c6a-4789-9eed-f2cb24fdf9db" providerId="ADAL" clId="{5C8EF2D1-77D2-4149-A573-1F0A93516432}" dt="2022-04-16T18:59:34.440" v="2211" actId="1076"/>
          <ac:picMkLst>
            <pc:docMk/>
            <pc:sldMk cId="2890398365" sldId="281"/>
            <ac:picMk id="13320" creationId="{EDE8B5F5-30BA-AA88-21FA-407DA0458E54}"/>
          </ac:picMkLst>
        </pc:picChg>
        <pc:picChg chg="mod">
          <ac:chgData name="Lipkin, Gus" userId="7e65a759-5c6a-4789-9eed-f2cb24fdf9db" providerId="ADAL" clId="{5C8EF2D1-77D2-4149-A573-1F0A93516432}" dt="2022-04-16T19:02:50.188" v="2404" actId="1076"/>
          <ac:picMkLst>
            <pc:docMk/>
            <pc:sldMk cId="2890398365" sldId="281"/>
            <ac:picMk id="13322" creationId="{B337BB42-5680-54FD-35E4-17E559C204A8}"/>
          </ac:picMkLst>
        </pc:picChg>
        <pc:picChg chg="add del mod">
          <ac:chgData name="Lipkin, Gus" userId="7e65a759-5c6a-4789-9eed-f2cb24fdf9db" providerId="ADAL" clId="{5C8EF2D1-77D2-4149-A573-1F0A93516432}" dt="2022-04-16T19:03:19.297" v="2409" actId="1076"/>
          <ac:picMkLst>
            <pc:docMk/>
            <pc:sldMk cId="2890398365" sldId="281"/>
            <ac:picMk id="13324" creationId="{AEBE28A4-5E6C-7D13-51BA-0DBA28C87126}"/>
          </ac:picMkLst>
        </pc:picChg>
        <pc:picChg chg="add del mod">
          <ac:chgData name="Lipkin, Gus" userId="7e65a759-5c6a-4789-9eed-f2cb24fdf9db" providerId="ADAL" clId="{5C8EF2D1-77D2-4149-A573-1F0A93516432}" dt="2022-04-16T18:59:21.708" v="2207" actId="1076"/>
          <ac:picMkLst>
            <pc:docMk/>
            <pc:sldMk cId="2890398365" sldId="281"/>
            <ac:picMk id="13326" creationId="{7337AF26-5545-84DE-2BA8-D5216268B97C}"/>
          </ac:picMkLst>
        </pc:picChg>
        <pc:picChg chg="mod">
          <ac:chgData name="Lipkin, Gus" userId="7e65a759-5c6a-4789-9eed-f2cb24fdf9db" providerId="ADAL" clId="{5C8EF2D1-77D2-4149-A573-1F0A93516432}" dt="2022-04-16T19:01:53.404" v="2386" actId="1076"/>
          <ac:picMkLst>
            <pc:docMk/>
            <pc:sldMk cId="2890398365" sldId="281"/>
            <ac:picMk id="13328" creationId="{4BFA7F37-4FB3-E952-D119-968E06EFFD4D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6T19:06:27.088" v="2473" actId="20577"/>
        <pc:sldMkLst>
          <pc:docMk/>
          <pc:sldMk cId="3519144862" sldId="282"/>
        </pc:sldMkLst>
        <pc:spChg chg="mod">
          <ac:chgData name="Lipkin, Gus" userId="7e65a759-5c6a-4789-9eed-f2cb24fdf9db" providerId="ADAL" clId="{5C8EF2D1-77D2-4149-A573-1F0A93516432}" dt="2022-04-16T19:06:27.088" v="2473" actId="20577"/>
          <ac:spMkLst>
            <pc:docMk/>
            <pc:sldMk cId="3519144862" sldId="282"/>
            <ac:spMk id="2" creationId="{BD7FF7DB-EF6B-26BB-93C8-534679F46B72}"/>
          </ac:spMkLst>
        </pc:sp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5" creationId="{3A0609EC-480A-A19B-1731-5FFC82B981C0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2" creationId="{AF13CB18-C6BB-0D71-4148-6DB5955E2B89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3" creationId="{F28326EE-52E0-83B2-6586-00963B49E2AC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4" creationId="{1503C01F-F6D6-B061-24C4-CB53A5689DC9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5" creationId="{A9253622-F371-D9BE-4AA9-DC3C3105400A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6" creationId="{3253A9C0-7B7C-91B8-870F-50D1C3CFEBBC}"/>
          </ac:picMkLst>
        </pc:picChg>
        <pc:picChg chg="del">
          <ac:chgData name="Lipkin, Gus" userId="7e65a759-5c6a-4789-9eed-f2cb24fdf9db" providerId="ADAL" clId="{5C8EF2D1-77D2-4149-A573-1F0A93516432}" dt="2022-04-16T19:03:21.576" v="2410" actId="478"/>
          <ac:picMkLst>
            <pc:docMk/>
            <pc:sldMk cId="3519144862" sldId="282"/>
            <ac:picMk id="27" creationId="{53AEF612-1127-AAC4-17F3-A00BF4E02A06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28" creationId="{57C78FD3-61D1-534E-4D98-97D027D014C5}"/>
          </ac:picMkLst>
        </pc:picChg>
        <pc:picChg chg="del">
          <ac:chgData name="Lipkin, Gus" userId="7e65a759-5c6a-4789-9eed-f2cb24fdf9db" providerId="ADAL" clId="{5C8EF2D1-77D2-4149-A573-1F0A93516432}" dt="2022-04-16T19:03:58.185" v="2447" actId="478"/>
          <ac:picMkLst>
            <pc:docMk/>
            <pc:sldMk cId="3519144862" sldId="282"/>
            <ac:picMk id="29" creationId="{5DEDF0EB-CC8A-C363-4B08-CAA9F478E517}"/>
          </ac:picMkLst>
        </pc:picChg>
        <pc:picChg chg="del mod">
          <ac:chgData name="Lipkin, Gus" userId="7e65a759-5c6a-4789-9eed-f2cb24fdf9db" providerId="ADAL" clId="{5C8EF2D1-77D2-4149-A573-1F0A93516432}" dt="2022-04-16T19:04:31.200" v="2455" actId="478"/>
          <ac:picMkLst>
            <pc:docMk/>
            <pc:sldMk cId="3519144862" sldId="282"/>
            <ac:picMk id="30" creationId="{89DC9745-AE48-28BC-1FFD-41A169CC990C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31" creationId="{74783485-4FEF-C6AC-7AA7-179596ACFD44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32" creationId="{67F35F6B-7C1F-DDCB-83A4-DDE66E6A4025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33" creationId="{D7C0401F-5F11-1BF7-53E3-868F3E285711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34" creationId="{4B7BFF05-D677-ED7D-ABE8-81013AFED9D9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35" creationId="{DA30595B-7EFF-8A45-C2E5-E6C5A58EC39F}"/>
          </ac:picMkLst>
        </pc:picChg>
        <pc:picChg chg="del">
          <ac:chgData name="Lipkin, Gus" userId="7e65a759-5c6a-4789-9eed-f2cb24fdf9db" providerId="ADAL" clId="{5C8EF2D1-77D2-4149-A573-1F0A93516432}" dt="2022-04-16T19:03:50.483" v="2443" actId="478"/>
          <ac:picMkLst>
            <pc:docMk/>
            <pc:sldMk cId="3519144862" sldId="282"/>
            <ac:picMk id="36" creationId="{CACDD56F-13D8-BA41-AC08-F55F1868E783}"/>
          </ac:picMkLst>
        </pc:picChg>
        <pc:picChg chg="del">
          <ac:chgData name="Lipkin, Gus" userId="7e65a759-5c6a-4789-9eed-f2cb24fdf9db" providerId="ADAL" clId="{5C8EF2D1-77D2-4149-A573-1F0A93516432}" dt="2022-04-16T19:03:49.992" v="2442" actId="478"/>
          <ac:picMkLst>
            <pc:docMk/>
            <pc:sldMk cId="3519144862" sldId="282"/>
            <ac:picMk id="37" creationId="{C7CE31B5-9FB0-0C13-5D66-FB8D55263F32}"/>
          </ac:picMkLst>
        </pc:picChg>
        <pc:picChg chg="del">
          <ac:chgData name="Lipkin, Gus" userId="7e65a759-5c6a-4789-9eed-f2cb24fdf9db" providerId="ADAL" clId="{5C8EF2D1-77D2-4149-A573-1F0A93516432}" dt="2022-04-16T19:03:49.214" v="2441" actId="478"/>
          <ac:picMkLst>
            <pc:docMk/>
            <pc:sldMk cId="3519144862" sldId="282"/>
            <ac:picMk id="38" creationId="{F5C2715A-9F37-7FC6-7BA3-D3AC556FDDE4}"/>
          </ac:picMkLst>
        </pc:picChg>
        <pc:picChg chg="del">
          <ac:chgData name="Lipkin, Gus" userId="7e65a759-5c6a-4789-9eed-f2cb24fdf9db" providerId="ADAL" clId="{5C8EF2D1-77D2-4149-A573-1F0A93516432}" dt="2022-04-16T19:03:55.366" v="2445" actId="478"/>
          <ac:picMkLst>
            <pc:docMk/>
            <pc:sldMk cId="3519144862" sldId="282"/>
            <ac:picMk id="39" creationId="{E3485FD5-ECC9-D869-763B-B882DDB67CA9}"/>
          </ac:picMkLst>
        </pc:picChg>
        <pc:picChg chg="del">
          <ac:chgData name="Lipkin, Gus" userId="7e65a759-5c6a-4789-9eed-f2cb24fdf9db" providerId="ADAL" clId="{5C8EF2D1-77D2-4149-A573-1F0A93516432}" dt="2022-04-16T19:03:56.059" v="2446" actId="478"/>
          <ac:picMkLst>
            <pc:docMk/>
            <pc:sldMk cId="3519144862" sldId="282"/>
            <ac:picMk id="40" creationId="{97ABA370-8F79-7629-D7AA-740D560A7053}"/>
          </ac:picMkLst>
        </pc:picChg>
        <pc:picChg chg="del">
          <ac:chgData name="Lipkin, Gus" userId="7e65a759-5c6a-4789-9eed-f2cb24fdf9db" providerId="ADAL" clId="{5C8EF2D1-77D2-4149-A573-1F0A93516432}" dt="2022-04-16T19:03:55.366" v="2445" actId="478"/>
          <ac:picMkLst>
            <pc:docMk/>
            <pc:sldMk cId="3519144862" sldId="282"/>
            <ac:picMk id="41" creationId="{DBAE6B61-6377-E42E-FD42-B758EDF3A9A2}"/>
          </ac:picMkLst>
        </pc:picChg>
        <pc:picChg chg="del">
          <ac:chgData name="Lipkin, Gus" userId="7e65a759-5c6a-4789-9eed-f2cb24fdf9db" providerId="ADAL" clId="{5C8EF2D1-77D2-4149-A573-1F0A93516432}" dt="2022-04-16T19:03:53.320" v="2444" actId="478"/>
          <ac:picMkLst>
            <pc:docMk/>
            <pc:sldMk cId="3519144862" sldId="282"/>
            <ac:picMk id="42" creationId="{948B2F34-AF8A-4ED8-8D76-3AEC2D80E9D2}"/>
          </ac:picMkLst>
        </pc:picChg>
        <pc:picChg chg="del">
          <ac:chgData name="Lipkin, Gus" userId="7e65a759-5c6a-4789-9eed-f2cb24fdf9db" providerId="ADAL" clId="{5C8EF2D1-77D2-4149-A573-1F0A93516432}" dt="2022-04-16T19:03:55.366" v="2445" actId="478"/>
          <ac:picMkLst>
            <pc:docMk/>
            <pc:sldMk cId="3519144862" sldId="282"/>
            <ac:picMk id="43" creationId="{17E9E029-C65B-F6A8-B831-B386AE11E485}"/>
          </ac:picMkLst>
        </pc:picChg>
        <pc:picChg chg="del">
          <ac:chgData name="Lipkin, Gus" userId="7e65a759-5c6a-4789-9eed-f2cb24fdf9db" providerId="ADAL" clId="{5C8EF2D1-77D2-4149-A573-1F0A93516432}" dt="2022-04-16T19:03:53.320" v="2444" actId="478"/>
          <ac:picMkLst>
            <pc:docMk/>
            <pc:sldMk cId="3519144862" sldId="282"/>
            <ac:picMk id="44" creationId="{CBE4E9F9-4A60-6FFA-F001-18F1C928A5B7}"/>
          </ac:picMkLst>
        </pc:picChg>
        <pc:picChg chg="add 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45" creationId="{84ACC08D-9272-48A9-D4DE-8C498FB8FDC6}"/>
          </ac:picMkLst>
        </pc:pic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13318" creationId="{F542165A-8B5F-948D-14E4-F1DD6E174575}"/>
          </ac:picMkLst>
        </pc:pic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13320" creationId="{EDE8B5F5-30BA-AA88-21FA-407DA0458E54}"/>
          </ac:picMkLst>
        </pc:pic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13322" creationId="{B337BB42-5680-54FD-35E4-17E559C204A8}"/>
          </ac:picMkLst>
        </pc:pic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13324" creationId="{AEBE28A4-5E6C-7D13-51BA-0DBA28C87126}"/>
          </ac:picMkLst>
        </pc:picChg>
        <pc:picChg chg="mod">
          <ac:chgData name="Lipkin, Gus" userId="7e65a759-5c6a-4789-9eed-f2cb24fdf9db" providerId="ADAL" clId="{5C8EF2D1-77D2-4149-A573-1F0A93516432}" dt="2022-04-16T19:06:04.536" v="2471" actId="1076"/>
          <ac:picMkLst>
            <pc:docMk/>
            <pc:sldMk cId="3519144862" sldId="282"/>
            <ac:picMk id="13326" creationId="{7337AF26-5545-84DE-2BA8-D5216268B97C}"/>
          </ac:picMkLst>
        </pc:picChg>
        <pc:picChg chg="del mod">
          <ac:chgData name="Lipkin, Gus" userId="7e65a759-5c6a-4789-9eed-f2cb24fdf9db" providerId="ADAL" clId="{5C8EF2D1-77D2-4149-A573-1F0A93516432}" dt="2022-04-16T19:05:38.778" v="2468" actId="478"/>
          <ac:picMkLst>
            <pc:docMk/>
            <pc:sldMk cId="3519144862" sldId="282"/>
            <ac:picMk id="13328" creationId="{4BFA7F37-4FB3-E952-D119-968E06EFFD4D}"/>
          </ac:picMkLst>
        </pc:picChg>
      </pc:sldChg>
      <pc:sldChg chg="addSp delSp modSp new mod setBg modClrScheme chgLayout">
        <pc:chgData name="Lipkin, Gus" userId="7e65a759-5c6a-4789-9eed-f2cb24fdf9db" providerId="ADAL" clId="{5C8EF2D1-77D2-4149-A573-1F0A93516432}" dt="2022-04-16T19:07:53.751" v="2513" actId="26606"/>
        <pc:sldMkLst>
          <pc:docMk/>
          <pc:sldMk cId="922031868" sldId="283"/>
        </pc:sldMkLst>
        <pc:spChg chg="mod or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2" creationId="{773D8FE7-FA83-E544-CB53-A7301C4A9FF7}"/>
          </ac:spMkLst>
        </pc:spChg>
        <pc:spChg chg="del mod ord">
          <ac:chgData name="Lipkin, Gus" userId="7e65a759-5c6a-4789-9eed-f2cb24fdf9db" providerId="ADAL" clId="{5C8EF2D1-77D2-4149-A573-1F0A93516432}" dt="2022-04-16T19:07:27.962" v="2484" actId="700"/>
          <ac:spMkLst>
            <pc:docMk/>
            <pc:sldMk cId="922031868" sldId="283"/>
            <ac:spMk id="3" creationId="{DAA04E5F-B71C-1894-8E49-D9B148BD732A}"/>
          </ac:spMkLst>
        </pc:spChg>
        <pc:spChg chg="add del mod or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4" creationId="{6E8646D8-40EF-3913-778C-D157D5238F16}"/>
          </ac:spMkLst>
        </pc:spChg>
        <pc:spChg chg="add del mod ord">
          <ac:chgData name="Lipkin, Gus" userId="7e65a759-5c6a-4789-9eed-f2cb24fdf9db" providerId="ADAL" clId="{5C8EF2D1-77D2-4149-A573-1F0A93516432}" dt="2022-04-16T19:07:35.757" v="2485" actId="478"/>
          <ac:spMkLst>
            <pc:docMk/>
            <pc:sldMk cId="922031868" sldId="283"/>
            <ac:spMk id="5" creationId="{4D80FBE4-0F6F-FD57-4B1A-D38266E9DE0D}"/>
          </ac:spMkLst>
        </pc:spChg>
        <pc:spChg chg="ad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9" creationId="{7520F84D-966A-41CD-B818-16BF32EF1E9D}"/>
          </ac:spMkLst>
        </pc:spChg>
        <pc:spChg chg="ad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11" creationId="{57510D23-E323-4577-A8EA-12C6C6019BA1}"/>
          </ac:spMkLst>
        </pc:spChg>
        <pc:spChg chg="ad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13" creationId="{AB4FFECA-0832-4FE3-B587-054A0F2D8054}"/>
          </ac:spMkLst>
        </pc:spChg>
        <pc:spChg chg="add">
          <ac:chgData name="Lipkin, Gus" userId="7e65a759-5c6a-4789-9eed-f2cb24fdf9db" providerId="ADAL" clId="{5C8EF2D1-77D2-4149-A573-1F0A93516432}" dt="2022-04-16T19:07:53.751" v="2513" actId="26606"/>
          <ac:spMkLst>
            <pc:docMk/>
            <pc:sldMk cId="922031868" sldId="283"/>
            <ac:spMk id="15" creationId="{C65858E6-5C0F-4AAE-A1AC-29BA07FFEE5C}"/>
          </ac:spMkLst>
        </pc:spChg>
      </pc:sldChg>
      <pc:sldChg chg="addSp delSp modSp new mod setBg">
        <pc:chgData name="Lipkin, Gus" userId="7e65a759-5c6a-4789-9eed-f2cb24fdf9db" providerId="ADAL" clId="{5C8EF2D1-77D2-4149-A573-1F0A93516432}" dt="2022-04-16T19:35:57.736" v="2908" actId="404"/>
        <pc:sldMkLst>
          <pc:docMk/>
          <pc:sldMk cId="2839690548" sldId="284"/>
        </pc:sldMkLst>
        <pc:spChg chg="mod">
          <ac:chgData name="Lipkin, Gus" userId="7e65a759-5c6a-4789-9eed-f2cb24fdf9db" providerId="ADAL" clId="{5C8EF2D1-77D2-4149-A573-1F0A93516432}" dt="2022-04-16T19:35:57.736" v="2908" actId="404"/>
          <ac:spMkLst>
            <pc:docMk/>
            <pc:sldMk cId="2839690548" sldId="284"/>
            <ac:spMk id="2" creationId="{2F60E68C-37AB-AAC8-3DF1-E324621BDC0F}"/>
          </ac:spMkLst>
        </pc:spChg>
        <pc:spChg chg="del">
          <ac:chgData name="Lipkin, Gus" userId="7e65a759-5c6a-4789-9eed-f2cb24fdf9db" providerId="ADAL" clId="{5C8EF2D1-77D2-4149-A573-1F0A93516432}" dt="2022-04-16T19:22:22.315" v="2623" actId="478"/>
          <ac:spMkLst>
            <pc:docMk/>
            <pc:sldMk cId="2839690548" sldId="284"/>
            <ac:spMk id="3" creationId="{EF4A950D-40DE-7792-EE94-5C60E2A1FFB0}"/>
          </ac:spMkLst>
        </pc:spChg>
        <pc:spChg chg="add">
          <ac:chgData name="Lipkin, Gus" userId="7e65a759-5c6a-4789-9eed-f2cb24fdf9db" providerId="ADAL" clId="{5C8EF2D1-77D2-4149-A573-1F0A93516432}" dt="2022-04-16T19:23:57.770" v="2627" actId="26606"/>
          <ac:spMkLst>
            <pc:docMk/>
            <pc:sldMk cId="2839690548" sldId="284"/>
            <ac:spMk id="73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9:23:57.770" v="2627" actId="26606"/>
          <ac:spMkLst>
            <pc:docMk/>
            <pc:sldMk cId="2839690548" sldId="284"/>
            <ac:spMk id="75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9:23:57.770" v="2627" actId="26606"/>
          <ac:spMkLst>
            <pc:docMk/>
            <pc:sldMk cId="2839690548" sldId="284"/>
            <ac:spMk id="77" creationId="{2093D87A-7818-4594-B3D1-C9CF3747B78B}"/>
          </ac:spMkLst>
        </pc:spChg>
        <pc:spChg chg="add">
          <ac:chgData name="Lipkin, Gus" userId="7e65a759-5c6a-4789-9eed-f2cb24fdf9db" providerId="ADAL" clId="{5C8EF2D1-77D2-4149-A573-1F0A93516432}" dt="2022-04-16T19:23:57.770" v="2627" actId="26606"/>
          <ac:spMkLst>
            <pc:docMk/>
            <pc:sldMk cId="2839690548" sldId="284"/>
            <ac:spMk id="79" creationId="{29BA41EB-EC8E-4167-987C-F07347C193DF}"/>
          </ac:spMkLst>
        </pc:spChg>
        <pc:picChg chg="add del">
          <ac:chgData name="Lipkin, Gus" userId="7e65a759-5c6a-4789-9eed-f2cb24fdf9db" providerId="ADAL" clId="{5C8EF2D1-77D2-4149-A573-1F0A93516432}" dt="2022-04-16T19:22:24.868" v="2625" actId="478"/>
          <ac:picMkLst>
            <pc:docMk/>
            <pc:sldMk cId="2839690548" sldId="284"/>
            <ac:picMk id="17410" creationId="{F800BBF0-3E8B-838C-3027-811A9B3939B5}"/>
          </ac:picMkLst>
        </pc:picChg>
        <pc:picChg chg="add mod">
          <ac:chgData name="Lipkin, Gus" userId="7e65a759-5c6a-4789-9eed-f2cb24fdf9db" providerId="ADAL" clId="{5C8EF2D1-77D2-4149-A573-1F0A93516432}" dt="2022-04-16T19:24:00.740" v="2629" actId="962"/>
          <ac:picMkLst>
            <pc:docMk/>
            <pc:sldMk cId="2839690548" sldId="284"/>
            <ac:picMk id="17412" creationId="{50060CDE-63F5-1D76-AA09-D550C72C23AE}"/>
          </ac:picMkLst>
        </pc:picChg>
      </pc:sldChg>
      <pc:sldChg chg="addSp modSp new del">
        <pc:chgData name="Lipkin, Gus" userId="7e65a759-5c6a-4789-9eed-f2cb24fdf9db" providerId="ADAL" clId="{5C8EF2D1-77D2-4149-A573-1F0A93516432}" dt="2022-04-16T19:21:23.437" v="2603" actId="2696"/>
        <pc:sldMkLst>
          <pc:docMk/>
          <pc:sldMk cId="1085297679" sldId="285"/>
        </pc:sldMkLst>
        <pc:picChg chg="add mod">
          <ac:chgData name="Lipkin, Gus" userId="7e65a759-5c6a-4789-9eed-f2cb24fdf9db" providerId="ADAL" clId="{5C8EF2D1-77D2-4149-A573-1F0A93516432}" dt="2022-04-16T19:20:54.526" v="2596" actId="1076"/>
          <ac:picMkLst>
            <pc:docMk/>
            <pc:sldMk cId="1085297679" sldId="285"/>
            <ac:picMk id="2" creationId="{7255E0FF-B08D-3691-1D87-B4778A25342B}"/>
          </ac:picMkLst>
        </pc:picChg>
        <pc:picChg chg="add mod">
          <ac:chgData name="Lipkin, Gus" userId="7e65a759-5c6a-4789-9eed-f2cb24fdf9db" providerId="ADAL" clId="{5C8EF2D1-77D2-4149-A573-1F0A93516432}" dt="2022-04-16T19:20:54.526" v="2596" actId="1076"/>
          <ac:picMkLst>
            <pc:docMk/>
            <pc:sldMk cId="1085297679" sldId="285"/>
            <ac:picMk id="3" creationId="{8D944423-36CD-4FC5-3744-24821E60AC85}"/>
          </ac:picMkLst>
        </pc:picChg>
        <pc:picChg chg="add mod">
          <ac:chgData name="Lipkin, Gus" userId="7e65a759-5c6a-4789-9eed-f2cb24fdf9db" providerId="ADAL" clId="{5C8EF2D1-77D2-4149-A573-1F0A93516432}" dt="2022-04-16T19:21:05.781" v="2598" actId="1076"/>
          <ac:picMkLst>
            <pc:docMk/>
            <pc:sldMk cId="1085297679" sldId="285"/>
            <ac:picMk id="4" creationId="{D61966BA-DF15-D705-B71E-E1D948E91365}"/>
          </ac:picMkLst>
        </pc:picChg>
        <pc:picChg chg="add mod">
          <ac:chgData name="Lipkin, Gus" userId="7e65a759-5c6a-4789-9eed-f2cb24fdf9db" providerId="ADAL" clId="{5C8EF2D1-77D2-4149-A573-1F0A93516432}" dt="2022-04-16T19:21:05.781" v="2598" actId="1076"/>
          <ac:picMkLst>
            <pc:docMk/>
            <pc:sldMk cId="1085297679" sldId="285"/>
            <ac:picMk id="5" creationId="{8094F248-9BB3-1497-D0D8-AF3254262781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6T19:35:52.664" v="2904" actId="404"/>
        <pc:sldMkLst>
          <pc:docMk/>
          <pc:sldMk cId="3412851885" sldId="285"/>
        </pc:sldMkLst>
        <pc:spChg chg="mod">
          <ac:chgData name="Lipkin, Gus" userId="7e65a759-5c6a-4789-9eed-f2cb24fdf9db" providerId="ADAL" clId="{5C8EF2D1-77D2-4149-A573-1F0A93516432}" dt="2022-04-16T19:35:52.664" v="2904" actId="404"/>
          <ac:spMkLst>
            <pc:docMk/>
            <pc:sldMk cId="3412851885" sldId="285"/>
            <ac:spMk id="2" creationId="{2F60E68C-37AB-AAC8-3DF1-E324621BDC0F}"/>
          </ac:spMkLst>
        </pc:spChg>
        <pc:spChg chg="del">
          <ac:chgData name="Lipkin, Gus" userId="7e65a759-5c6a-4789-9eed-f2cb24fdf9db" providerId="ADAL" clId="{5C8EF2D1-77D2-4149-A573-1F0A93516432}" dt="2022-04-16T19:29:17.889" v="2698" actId="26606"/>
          <ac:spMkLst>
            <pc:docMk/>
            <pc:sldMk cId="3412851885" sldId="285"/>
            <ac:spMk id="73" creationId="{B217C2AD-51B4-40CE-A71F-F5D3F846D97B}"/>
          </ac:spMkLst>
        </pc:spChg>
        <pc:spChg chg="del">
          <ac:chgData name="Lipkin, Gus" userId="7e65a759-5c6a-4789-9eed-f2cb24fdf9db" providerId="ADAL" clId="{5C8EF2D1-77D2-4149-A573-1F0A93516432}" dt="2022-04-16T19:29:17.889" v="2698" actId="26606"/>
          <ac:spMkLst>
            <pc:docMk/>
            <pc:sldMk cId="3412851885" sldId="285"/>
            <ac:spMk id="75" creationId="{6F1BF92E-23CF-4BFE-9E1F-C359BACFA3C5}"/>
          </ac:spMkLst>
        </pc:spChg>
        <pc:spChg chg="del">
          <ac:chgData name="Lipkin, Gus" userId="7e65a759-5c6a-4789-9eed-f2cb24fdf9db" providerId="ADAL" clId="{5C8EF2D1-77D2-4149-A573-1F0A93516432}" dt="2022-04-16T19:29:17.889" v="2698" actId="26606"/>
          <ac:spMkLst>
            <pc:docMk/>
            <pc:sldMk cId="3412851885" sldId="285"/>
            <ac:spMk id="77" creationId="{2093D87A-7818-4594-B3D1-C9CF3747B78B}"/>
          </ac:spMkLst>
        </pc:spChg>
        <pc:spChg chg="del">
          <ac:chgData name="Lipkin, Gus" userId="7e65a759-5c6a-4789-9eed-f2cb24fdf9db" providerId="ADAL" clId="{5C8EF2D1-77D2-4149-A573-1F0A93516432}" dt="2022-04-16T19:29:17.889" v="2698" actId="26606"/>
          <ac:spMkLst>
            <pc:docMk/>
            <pc:sldMk cId="3412851885" sldId="285"/>
            <ac:spMk id="79" creationId="{29BA41EB-EC8E-4167-987C-F07347C193DF}"/>
          </ac:spMkLst>
        </pc:spChg>
        <pc:spChg chg="add del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84" creationId="{B217C2AD-51B4-40CE-A71F-F5D3F846D97B}"/>
          </ac:spMkLst>
        </pc:spChg>
        <pc:spChg chg="add del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86" creationId="{6F1BF92E-23CF-4BFE-9E1F-C359BACFA3C5}"/>
          </ac:spMkLst>
        </pc:spChg>
        <pc:spChg chg="add del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88" creationId="{2093D87A-7818-4594-B3D1-C9CF3747B78B}"/>
          </ac:spMkLst>
        </pc:spChg>
        <pc:spChg chg="add del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90" creationId="{29BA41EB-EC8E-4167-987C-F07347C193DF}"/>
          </ac:spMkLst>
        </pc:spChg>
        <pc:spChg chg="add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95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97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99" creationId="{2093D87A-7818-4594-B3D1-C9CF3747B78B}"/>
          </ac:spMkLst>
        </pc:spChg>
        <pc:spChg chg="add">
          <ac:chgData name="Lipkin, Gus" userId="7e65a759-5c6a-4789-9eed-f2cb24fdf9db" providerId="ADAL" clId="{5C8EF2D1-77D2-4149-A573-1F0A93516432}" dt="2022-04-16T19:31:10.450" v="2740" actId="26606"/>
          <ac:spMkLst>
            <pc:docMk/>
            <pc:sldMk cId="3412851885" sldId="285"/>
            <ac:spMk id="101" creationId="{29BA41EB-EC8E-4167-987C-F07347C193DF}"/>
          </ac:spMkLst>
        </pc:spChg>
        <pc:picChg chg="add mod">
          <ac:chgData name="Lipkin, Gus" userId="7e65a759-5c6a-4789-9eed-f2cb24fdf9db" providerId="ADAL" clId="{5C8EF2D1-77D2-4149-A573-1F0A93516432}" dt="2022-04-16T19:29:17.889" v="2698" actId="26606"/>
          <ac:picMkLst>
            <pc:docMk/>
            <pc:sldMk cId="3412851885" sldId="285"/>
            <ac:picMk id="8" creationId="{B7E60A38-D51C-0D08-709B-136F739B4773}"/>
          </ac:picMkLst>
        </pc:picChg>
        <pc:picChg chg="del">
          <ac:chgData name="Lipkin, Gus" userId="7e65a759-5c6a-4789-9eed-f2cb24fdf9db" providerId="ADAL" clId="{5C8EF2D1-77D2-4149-A573-1F0A93516432}" dt="2022-04-16T19:29:08.993" v="2695" actId="478"/>
          <ac:picMkLst>
            <pc:docMk/>
            <pc:sldMk cId="3412851885" sldId="285"/>
            <ac:picMk id="17412" creationId="{50060CDE-63F5-1D76-AA09-D550C72C23AE}"/>
          </ac:picMkLst>
        </pc:picChg>
      </pc:sldChg>
      <pc:sldChg chg="addSp delSp modSp add mod setBg">
        <pc:chgData name="Lipkin, Gus" userId="7e65a759-5c6a-4789-9eed-f2cb24fdf9db" providerId="ADAL" clId="{5C8EF2D1-77D2-4149-A573-1F0A93516432}" dt="2022-04-16T19:35:48.021" v="2902" actId="403"/>
        <pc:sldMkLst>
          <pc:docMk/>
          <pc:sldMk cId="3189874493" sldId="286"/>
        </pc:sldMkLst>
        <pc:spChg chg="mod">
          <ac:chgData name="Lipkin, Gus" userId="7e65a759-5c6a-4789-9eed-f2cb24fdf9db" providerId="ADAL" clId="{5C8EF2D1-77D2-4149-A573-1F0A93516432}" dt="2022-04-16T19:35:48.021" v="2902" actId="403"/>
          <ac:spMkLst>
            <pc:docMk/>
            <pc:sldMk cId="3189874493" sldId="286"/>
            <ac:spMk id="2" creationId="{2F60E68C-37AB-AAC8-3DF1-E324621BDC0F}"/>
          </ac:spMkLst>
        </pc:spChg>
        <pc:spChg chg="add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77" creationId="{D1FDF194-C99A-4C11-8A97-58FF75F6EC67}"/>
          </ac:spMkLst>
        </pc:spChg>
        <pc:spChg chg="add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79" creationId="{DECAB5A9-13C6-4C85-AB53-C7D8B89541C2}"/>
          </ac:spMkLst>
        </pc:spChg>
        <pc:spChg chg="add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81" creationId="{D61AF6E9-4B93-40B2-8B38-913458C949A2}"/>
          </ac:spMkLst>
        </pc:spChg>
        <pc:spChg chg="add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83" creationId="{ABC09BDB-AC6B-4DE3-8EA9-4C713A504FDE}"/>
          </ac:spMkLst>
        </pc:spChg>
        <pc:spChg chg="del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84" creationId="{B217C2AD-51B4-40CE-A71F-F5D3F846D97B}"/>
          </ac:spMkLst>
        </pc:spChg>
        <pc:spChg chg="del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86" creationId="{6F1BF92E-23CF-4BFE-9E1F-C359BACFA3C5}"/>
          </ac:spMkLst>
        </pc:spChg>
        <pc:spChg chg="del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88" creationId="{2093D87A-7818-4594-B3D1-C9CF3747B78B}"/>
          </ac:spMkLst>
        </pc:spChg>
        <pc:spChg chg="del">
          <ac:chgData name="Lipkin, Gus" userId="7e65a759-5c6a-4789-9eed-f2cb24fdf9db" providerId="ADAL" clId="{5C8EF2D1-77D2-4149-A573-1F0A93516432}" dt="2022-04-16T19:30:41.816" v="2733" actId="26606"/>
          <ac:spMkLst>
            <pc:docMk/>
            <pc:sldMk cId="3189874493" sldId="286"/>
            <ac:spMk id="90" creationId="{29BA41EB-EC8E-4167-987C-F07347C193DF}"/>
          </ac:spMkLst>
        </pc:spChg>
        <pc:picChg chg="del">
          <ac:chgData name="Lipkin, Gus" userId="7e65a759-5c6a-4789-9eed-f2cb24fdf9db" providerId="ADAL" clId="{5C8EF2D1-77D2-4149-A573-1F0A93516432}" dt="2022-04-16T19:30:35.208" v="2730" actId="478"/>
          <ac:picMkLst>
            <pc:docMk/>
            <pc:sldMk cId="3189874493" sldId="286"/>
            <ac:picMk id="8" creationId="{B7E60A38-D51C-0D08-709B-136F739B4773}"/>
          </ac:picMkLst>
        </pc:picChg>
        <pc:picChg chg="add mod">
          <ac:chgData name="Lipkin, Gus" userId="7e65a759-5c6a-4789-9eed-f2cb24fdf9db" providerId="ADAL" clId="{5C8EF2D1-77D2-4149-A573-1F0A93516432}" dt="2022-04-16T19:30:49.836" v="2735" actId="27614"/>
          <ac:picMkLst>
            <pc:docMk/>
            <pc:sldMk cId="3189874493" sldId="286"/>
            <ac:picMk id="21506" creationId="{FF836872-86AB-8473-9A3B-4BD0A2EBEDF0}"/>
          </ac:picMkLst>
        </pc:picChg>
        <pc:picChg chg="add mod">
          <ac:chgData name="Lipkin, Gus" userId="7e65a759-5c6a-4789-9eed-f2cb24fdf9db" providerId="ADAL" clId="{5C8EF2D1-77D2-4149-A573-1F0A93516432}" dt="2022-04-16T19:30:49.837" v="2737" actId="27614"/>
          <ac:picMkLst>
            <pc:docMk/>
            <pc:sldMk cId="3189874493" sldId="286"/>
            <ac:picMk id="21508" creationId="{3B591387-91D7-B4C2-32F7-7F3C1767F425}"/>
          </ac:picMkLst>
        </pc:picChg>
      </pc:sldChg>
      <pc:sldChg chg="addSp delSp modSp add mod setBg">
        <pc:chgData name="Lipkin, Gus" userId="7e65a759-5c6a-4789-9eed-f2cb24fdf9db" providerId="ADAL" clId="{5C8EF2D1-77D2-4149-A573-1F0A93516432}" dt="2022-04-16T19:35:40.564" v="2898" actId="403"/>
        <pc:sldMkLst>
          <pc:docMk/>
          <pc:sldMk cId="2853326931" sldId="287"/>
        </pc:sldMkLst>
        <pc:spChg chg="mod">
          <ac:chgData name="Lipkin, Gus" userId="7e65a759-5c6a-4789-9eed-f2cb24fdf9db" providerId="ADAL" clId="{5C8EF2D1-77D2-4149-A573-1F0A93516432}" dt="2022-04-16T19:35:40.564" v="2898" actId="403"/>
          <ac:spMkLst>
            <pc:docMk/>
            <pc:sldMk cId="2853326931" sldId="287"/>
            <ac:spMk id="2" creationId="{2F60E68C-37AB-AAC8-3DF1-E324621BDC0F}"/>
          </ac:spMkLst>
        </pc:spChg>
        <pc:spChg chg="del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77" creationId="{D1FDF194-C99A-4C11-8A97-58FF75F6EC67}"/>
          </ac:spMkLst>
        </pc:spChg>
        <pc:spChg chg="del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79" creationId="{DECAB5A9-13C6-4C85-AB53-C7D8B89541C2}"/>
          </ac:spMkLst>
        </pc:spChg>
        <pc:spChg chg="del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81" creationId="{D61AF6E9-4B93-40B2-8B38-913458C949A2}"/>
          </ac:spMkLst>
        </pc:spChg>
        <pc:spChg chg="del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83" creationId="{ABC09BDB-AC6B-4DE3-8EA9-4C713A504FDE}"/>
          </ac:spMkLst>
        </pc:spChg>
        <pc:spChg chg="add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137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139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141" creationId="{2093D87A-7818-4594-B3D1-C9CF3747B78B}"/>
          </ac:spMkLst>
        </pc:spChg>
        <pc:spChg chg="add">
          <ac:chgData name="Lipkin, Gus" userId="7e65a759-5c6a-4789-9eed-f2cb24fdf9db" providerId="ADAL" clId="{5C8EF2D1-77D2-4149-A573-1F0A93516432}" dt="2022-04-16T19:32:02.186" v="2771" actId="26606"/>
          <ac:spMkLst>
            <pc:docMk/>
            <pc:sldMk cId="2853326931" sldId="287"/>
            <ac:spMk id="143" creationId="{29BA41EB-EC8E-4167-987C-F07347C193DF}"/>
          </ac:spMkLst>
        </pc:spChg>
        <pc:picChg chg="del">
          <ac:chgData name="Lipkin, Gus" userId="7e65a759-5c6a-4789-9eed-f2cb24fdf9db" providerId="ADAL" clId="{5C8EF2D1-77D2-4149-A573-1F0A93516432}" dt="2022-04-16T19:31:54.069" v="2766" actId="478"/>
          <ac:picMkLst>
            <pc:docMk/>
            <pc:sldMk cId="2853326931" sldId="287"/>
            <ac:picMk id="21506" creationId="{FF836872-86AB-8473-9A3B-4BD0A2EBEDF0}"/>
          </ac:picMkLst>
        </pc:picChg>
        <pc:picChg chg="del">
          <ac:chgData name="Lipkin, Gus" userId="7e65a759-5c6a-4789-9eed-f2cb24fdf9db" providerId="ADAL" clId="{5C8EF2D1-77D2-4149-A573-1F0A93516432}" dt="2022-04-16T19:31:54.440" v="2767" actId="478"/>
          <ac:picMkLst>
            <pc:docMk/>
            <pc:sldMk cId="2853326931" sldId="287"/>
            <ac:picMk id="21508" creationId="{3B591387-91D7-B4C2-32F7-7F3C1767F425}"/>
          </ac:picMkLst>
        </pc:picChg>
        <pc:picChg chg="add del">
          <ac:chgData name="Lipkin, Gus" userId="7e65a759-5c6a-4789-9eed-f2cb24fdf9db" providerId="ADAL" clId="{5C8EF2D1-77D2-4149-A573-1F0A93516432}" dt="2022-04-16T19:31:56.400" v="2769" actId="478"/>
          <ac:picMkLst>
            <pc:docMk/>
            <pc:sldMk cId="2853326931" sldId="287"/>
            <ac:picMk id="23554" creationId="{F7FB5D39-8E95-0278-4CF6-5D3C556301BB}"/>
          </ac:picMkLst>
        </pc:picChg>
        <pc:picChg chg="add mod">
          <ac:chgData name="Lipkin, Gus" userId="7e65a759-5c6a-4789-9eed-f2cb24fdf9db" providerId="ADAL" clId="{5C8EF2D1-77D2-4149-A573-1F0A93516432}" dt="2022-04-16T19:32:07.991" v="2773" actId="27614"/>
          <ac:picMkLst>
            <pc:docMk/>
            <pc:sldMk cId="2853326931" sldId="287"/>
            <ac:picMk id="23556" creationId="{F8746415-96C9-F4B6-8E5C-1CC7621F2280}"/>
          </ac:picMkLst>
        </pc:picChg>
      </pc:sldChg>
      <pc:sldChg chg="addSp delSp modSp add mod setBg">
        <pc:chgData name="Lipkin, Gus" userId="7e65a759-5c6a-4789-9eed-f2cb24fdf9db" providerId="ADAL" clId="{5C8EF2D1-77D2-4149-A573-1F0A93516432}" dt="2022-04-16T20:03:01.154" v="3146" actId="20577"/>
        <pc:sldMkLst>
          <pc:docMk/>
          <pc:sldMk cId="908866261" sldId="288"/>
        </pc:sldMkLst>
        <pc:spChg chg="mod">
          <ac:chgData name="Lipkin, Gus" userId="7e65a759-5c6a-4789-9eed-f2cb24fdf9db" providerId="ADAL" clId="{5C8EF2D1-77D2-4149-A573-1F0A93516432}" dt="2022-04-16T20:03:01.154" v="3146" actId="20577"/>
          <ac:spMkLst>
            <pc:docMk/>
            <pc:sldMk cId="908866261" sldId="288"/>
            <ac:spMk id="2" creationId="{2F60E68C-37AB-AAC8-3DF1-E324621BDC0F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37" creationId="{B217C2AD-51B4-40CE-A71F-F5D3F846D97B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39" creationId="{6F1BF92E-23CF-4BFE-9E1F-C359BACFA3C5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41" creationId="{2093D87A-7818-4594-B3D1-C9CF3747B78B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43" creationId="{29BA41EB-EC8E-4167-987C-F07347C193DF}"/>
          </ac:spMkLst>
        </pc:spChg>
        <pc:spChg chg="add del">
          <ac:chgData name="Lipkin, Gus" userId="7e65a759-5c6a-4789-9eed-f2cb24fdf9db" providerId="ADAL" clId="{5C8EF2D1-77D2-4149-A573-1F0A93516432}" dt="2022-04-16T19:33:29.395" v="2844" actId="26606"/>
          <ac:spMkLst>
            <pc:docMk/>
            <pc:sldMk cId="908866261" sldId="288"/>
            <ac:spMk id="145" creationId="{B2BB044C-84A3-45EA-9A85-A5808F86C177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92" creationId="{47C4971D-FDB7-43EC-9D73-44D6456DEB41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93" creationId="{8BCF8976-9505-4742-8ACD-63BE2C8476CB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94" creationId="{A5909469-4F9D-4F97-9C4F-9181579FE85F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95" creationId="{EAE24EE9-D711-411F-9D5F-D5D49CF7112F}"/>
          </ac:spMkLst>
        </pc:spChg>
        <pc:spChg chg="add del">
          <ac:chgData name="Lipkin, Gus" userId="7e65a759-5c6a-4789-9eed-f2cb24fdf9db" providerId="ADAL" clId="{5C8EF2D1-77D2-4149-A573-1F0A93516432}" dt="2022-04-16T19:33:30.502" v="2846" actId="26606"/>
          <ac:spMkLst>
            <pc:docMk/>
            <pc:sldMk cId="908866261" sldId="288"/>
            <ac:spMk id="196" creationId="{B2BB044C-84A3-45EA-9A85-A5808F86C177}"/>
          </ac:spMkLst>
        </pc:spChg>
        <pc:spChg chg="add del">
          <ac:chgData name="Lipkin, Gus" userId="7e65a759-5c6a-4789-9eed-f2cb24fdf9db" providerId="ADAL" clId="{5C8EF2D1-77D2-4149-A573-1F0A93516432}" dt="2022-04-16T19:33:29.395" v="2844" actId="26606"/>
          <ac:spMkLst>
            <pc:docMk/>
            <pc:sldMk cId="908866261" sldId="288"/>
            <ac:spMk id="23558" creationId="{47C4971D-FDB7-43EC-9D73-44D6456DEB41}"/>
          </ac:spMkLst>
        </pc:spChg>
        <pc:spChg chg="add del">
          <ac:chgData name="Lipkin, Gus" userId="7e65a759-5c6a-4789-9eed-f2cb24fdf9db" providerId="ADAL" clId="{5C8EF2D1-77D2-4149-A573-1F0A93516432}" dt="2022-04-16T19:33:29.395" v="2844" actId="26606"/>
          <ac:spMkLst>
            <pc:docMk/>
            <pc:sldMk cId="908866261" sldId="288"/>
            <ac:spMk id="23559" creationId="{8BCF8976-9505-4742-8ACD-63BE2C8476CB}"/>
          </ac:spMkLst>
        </pc:spChg>
        <pc:spChg chg="add del">
          <ac:chgData name="Lipkin, Gus" userId="7e65a759-5c6a-4789-9eed-f2cb24fdf9db" providerId="ADAL" clId="{5C8EF2D1-77D2-4149-A573-1F0A93516432}" dt="2022-04-16T19:33:29.395" v="2844" actId="26606"/>
          <ac:spMkLst>
            <pc:docMk/>
            <pc:sldMk cId="908866261" sldId="288"/>
            <ac:spMk id="23560" creationId="{A5909469-4F9D-4F97-9C4F-9181579FE85F}"/>
          </ac:spMkLst>
        </pc:spChg>
        <pc:spChg chg="add del">
          <ac:chgData name="Lipkin, Gus" userId="7e65a759-5c6a-4789-9eed-f2cb24fdf9db" providerId="ADAL" clId="{5C8EF2D1-77D2-4149-A573-1F0A93516432}" dt="2022-04-16T19:33:29.395" v="2844" actId="26606"/>
          <ac:spMkLst>
            <pc:docMk/>
            <pc:sldMk cId="908866261" sldId="288"/>
            <ac:spMk id="23561" creationId="{EAE24EE9-D711-411F-9D5F-D5D49CF7112F}"/>
          </ac:spMkLst>
        </pc:spChg>
        <pc:spChg chg="add del">
          <ac:chgData name="Lipkin, Gus" userId="7e65a759-5c6a-4789-9eed-f2cb24fdf9db" providerId="ADAL" clId="{5C8EF2D1-77D2-4149-A573-1F0A93516432}" dt="2022-04-16T19:33:28.028" v="2841" actId="26606"/>
          <ac:spMkLst>
            <pc:docMk/>
            <pc:sldMk cId="908866261" sldId="288"/>
            <ac:spMk id="23563" creationId="{47C4971D-FDB7-43EC-9D73-44D6456DEB41}"/>
          </ac:spMkLst>
        </pc:spChg>
        <pc:spChg chg="add del">
          <ac:chgData name="Lipkin, Gus" userId="7e65a759-5c6a-4789-9eed-f2cb24fdf9db" providerId="ADAL" clId="{5C8EF2D1-77D2-4149-A573-1F0A93516432}" dt="2022-04-16T19:33:28.028" v="2841" actId="26606"/>
          <ac:spMkLst>
            <pc:docMk/>
            <pc:sldMk cId="908866261" sldId="288"/>
            <ac:spMk id="23564" creationId="{8BCF8976-9505-4742-8ACD-63BE2C8476CB}"/>
          </ac:spMkLst>
        </pc:spChg>
        <pc:spChg chg="add del">
          <ac:chgData name="Lipkin, Gus" userId="7e65a759-5c6a-4789-9eed-f2cb24fdf9db" providerId="ADAL" clId="{5C8EF2D1-77D2-4149-A573-1F0A93516432}" dt="2022-04-16T19:33:28.028" v="2841" actId="26606"/>
          <ac:spMkLst>
            <pc:docMk/>
            <pc:sldMk cId="908866261" sldId="288"/>
            <ac:spMk id="23565" creationId="{A5909469-4F9D-4F97-9C4F-9181579FE85F}"/>
          </ac:spMkLst>
        </pc:spChg>
        <pc:spChg chg="add del">
          <ac:chgData name="Lipkin, Gus" userId="7e65a759-5c6a-4789-9eed-f2cb24fdf9db" providerId="ADAL" clId="{5C8EF2D1-77D2-4149-A573-1F0A93516432}" dt="2022-04-16T19:33:28.028" v="2841" actId="26606"/>
          <ac:spMkLst>
            <pc:docMk/>
            <pc:sldMk cId="908866261" sldId="288"/>
            <ac:spMk id="23566" creationId="{EAE24EE9-D711-411F-9D5F-D5D49CF7112F}"/>
          </ac:spMkLst>
        </pc:spChg>
        <pc:spChg chg="add del">
          <ac:chgData name="Lipkin, Gus" userId="7e65a759-5c6a-4789-9eed-f2cb24fdf9db" providerId="ADAL" clId="{5C8EF2D1-77D2-4149-A573-1F0A93516432}" dt="2022-04-16T19:33:28.028" v="2841" actId="26606"/>
          <ac:spMkLst>
            <pc:docMk/>
            <pc:sldMk cId="908866261" sldId="288"/>
            <ac:spMk id="23567" creationId="{B2BB044C-84A3-45EA-9A85-A5808F86C177}"/>
          </ac:spMkLst>
        </pc:spChg>
        <pc:picChg chg="add mod ord">
          <ac:chgData name="Lipkin, Gus" userId="7e65a759-5c6a-4789-9eed-f2cb24fdf9db" providerId="ADAL" clId="{5C8EF2D1-77D2-4149-A573-1F0A93516432}" dt="2022-04-16T19:34:08.093" v="2867" actId="1076"/>
          <ac:picMkLst>
            <pc:docMk/>
            <pc:sldMk cId="908866261" sldId="288"/>
            <ac:picMk id="8" creationId="{0FDDFA68-0A4A-490F-8198-A5A2BE321FA6}"/>
          </ac:picMkLst>
        </pc:picChg>
        <pc:picChg chg="add mod ord">
          <ac:chgData name="Lipkin, Gus" userId="7e65a759-5c6a-4789-9eed-f2cb24fdf9db" providerId="ADAL" clId="{5C8EF2D1-77D2-4149-A573-1F0A93516432}" dt="2022-04-16T19:34:18.649" v="2868" actId="1076"/>
          <ac:picMkLst>
            <pc:docMk/>
            <pc:sldMk cId="908866261" sldId="288"/>
            <ac:picMk id="9" creationId="{0D44A169-A23E-65D7-D52D-ABF91B1C48DE}"/>
          </ac:picMkLst>
        </pc:picChg>
        <pc:picChg chg="mod ord">
          <ac:chgData name="Lipkin, Gus" userId="7e65a759-5c6a-4789-9eed-f2cb24fdf9db" providerId="ADAL" clId="{5C8EF2D1-77D2-4149-A573-1F0A93516432}" dt="2022-04-16T19:34:02.198" v="2866" actId="1076"/>
          <ac:picMkLst>
            <pc:docMk/>
            <pc:sldMk cId="908866261" sldId="288"/>
            <ac:picMk id="23556" creationId="{F8746415-96C9-F4B6-8E5C-1CC7621F2280}"/>
          </ac:picMkLst>
        </pc:picChg>
        <pc:cxnChg chg="add del">
          <ac:chgData name="Lipkin, Gus" userId="7e65a759-5c6a-4789-9eed-f2cb24fdf9db" providerId="ADAL" clId="{5C8EF2D1-77D2-4149-A573-1F0A93516432}" dt="2022-04-16T19:33:29.395" v="2844" actId="26606"/>
          <ac:cxnSpMkLst>
            <pc:docMk/>
            <pc:sldMk cId="908866261" sldId="288"/>
            <ac:cxnSpMk id="147" creationId="{8C3565F6-B942-406D-88D9-64457E54AE68}"/>
          </ac:cxnSpMkLst>
        </pc:cxnChg>
        <pc:cxnChg chg="add del">
          <ac:chgData name="Lipkin, Gus" userId="7e65a759-5c6a-4789-9eed-f2cb24fdf9db" providerId="ADAL" clId="{5C8EF2D1-77D2-4149-A573-1F0A93516432}" dt="2022-04-16T19:33:30.502" v="2846" actId="26606"/>
          <ac:cxnSpMkLst>
            <pc:docMk/>
            <pc:sldMk cId="908866261" sldId="288"/>
            <ac:cxnSpMk id="197" creationId="{8C3565F6-B942-406D-88D9-64457E54AE68}"/>
          </ac:cxnSpMkLst>
        </pc:cxnChg>
        <pc:cxnChg chg="add del">
          <ac:chgData name="Lipkin, Gus" userId="7e65a759-5c6a-4789-9eed-f2cb24fdf9db" providerId="ADAL" clId="{5C8EF2D1-77D2-4149-A573-1F0A93516432}" dt="2022-04-16T19:33:28.028" v="2841" actId="26606"/>
          <ac:cxnSpMkLst>
            <pc:docMk/>
            <pc:sldMk cId="908866261" sldId="288"/>
            <ac:cxnSpMk id="23568" creationId="{8C3565F6-B942-406D-88D9-64457E54AE68}"/>
          </ac:cxnSpMkLst>
        </pc:cxnChg>
      </pc:sldChg>
      <pc:sldChg chg="addSp delSp modSp add mod">
        <pc:chgData name="Lipkin, Gus" userId="7e65a759-5c6a-4789-9eed-f2cb24fdf9db" providerId="ADAL" clId="{5C8EF2D1-77D2-4149-A573-1F0A93516432}" dt="2022-04-16T19:40:32.950" v="3056" actId="1076"/>
        <pc:sldMkLst>
          <pc:docMk/>
          <pc:sldMk cId="133720168" sldId="289"/>
        </pc:sldMkLst>
        <pc:spChg chg="mod">
          <ac:chgData name="Lipkin, Gus" userId="7e65a759-5c6a-4789-9eed-f2cb24fdf9db" providerId="ADAL" clId="{5C8EF2D1-77D2-4149-A573-1F0A93516432}" dt="2022-04-16T19:36:30.331" v="2992" actId="20577"/>
          <ac:spMkLst>
            <pc:docMk/>
            <pc:sldMk cId="133720168" sldId="289"/>
            <ac:spMk id="2" creationId="{2F60E68C-37AB-AAC8-3DF1-E324621BDC0F}"/>
          </ac:spMkLst>
        </pc:spChg>
        <pc:picChg chg="del">
          <ac:chgData name="Lipkin, Gus" userId="7e65a759-5c6a-4789-9eed-f2cb24fdf9db" providerId="ADAL" clId="{5C8EF2D1-77D2-4149-A573-1F0A93516432}" dt="2022-04-16T19:36:41.942" v="2993" actId="478"/>
          <ac:picMkLst>
            <pc:docMk/>
            <pc:sldMk cId="133720168" sldId="289"/>
            <ac:picMk id="8" creationId="{0FDDFA68-0A4A-490F-8198-A5A2BE321FA6}"/>
          </ac:picMkLst>
        </pc:picChg>
        <pc:picChg chg="del">
          <ac:chgData name="Lipkin, Gus" userId="7e65a759-5c6a-4789-9eed-f2cb24fdf9db" providerId="ADAL" clId="{5C8EF2D1-77D2-4149-A573-1F0A93516432}" dt="2022-04-16T19:36:42.375" v="2994" actId="478"/>
          <ac:picMkLst>
            <pc:docMk/>
            <pc:sldMk cId="133720168" sldId="289"/>
            <ac:picMk id="9" creationId="{0D44A169-A23E-65D7-D52D-ABF91B1C48DE}"/>
          </ac:picMkLst>
        </pc:picChg>
        <pc:picChg chg="add mod">
          <ac:chgData name="Lipkin, Gus" userId="7e65a759-5c6a-4789-9eed-f2cb24fdf9db" providerId="ADAL" clId="{5C8EF2D1-77D2-4149-A573-1F0A93516432}" dt="2022-04-16T19:39:14.122" v="3034" actId="14826"/>
          <ac:picMkLst>
            <pc:docMk/>
            <pc:sldMk cId="133720168" sldId="289"/>
            <ac:picMk id="11" creationId="{1212BB0B-96D4-0D5C-986C-808A023ADD27}"/>
          </ac:picMkLst>
        </pc:picChg>
        <pc:picChg chg="add mod">
          <ac:chgData name="Lipkin, Gus" userId="7e65a759-5c6a-4789-9eed-f2cb24fdf9db" providerId="ADAL" clId="{5C8EF2D1-77D2-4149-A573-1F0A93516432}" dt="2022-04-16T19:39:16.339" v="3035" actId="14826"/>
          <ac:picMkLst>
            <pc:docMk/>
            <pc:sldMk cId="133720168" sldId="289"/>
            <ac:picMk id="12" creationId="{806FE680-2AC2-A49B-B547-186036E468C5}"/>
          </ac:picMkLst>
        </pc:picChg>
        <pc:picChg chg="add mod">
          <ac:chgData name="Lipkin, Gus" userId="7e65a759-5c6a-4789-9eed-f2cb24fdf9db" providerId="ADAL" clId="{5C8EF2D1-77D2-4149-A573-1F0A93516432}" dt="2022-04-16T19:39:18.554" v="3036" actId="14826"/>
          <ac:picMkLst>
            <pc:docMk/>
            <pc:sldMk cId="133720168" sldId="289"/>
            <ac:picMk id="13" creationId="{EEB5C5E4-9ECF-7F24-92A6-B8FE1C277AE4}"/>
          </ac:picMkLst>
        </pc:picChg>
        <pc:picChg chg="add mod">
          <ac:chgData name="Lipkin, Gus" userId="7e65a759-5c6a-4789-9eed-f2cb24fdf9db" providerId="ADAL" clId="{5C8EF2D1-77D2-4149-A573-1F0A93516432}" dt="2022-04-16T19:39:39.511" v="3042" actId="14826"/>
          <ac:picMkLst>
            <pc:docMk/>
            <pc:sldMk cId="133720168" sldId="289"/>
            <ac:picMk id="14" creationId="{9F977830-EB6C-FD4B-F6DB-748B61EA0D2A}"/>
          </ac:picMkLst>
        </pc:picChg>
        <pc:picChg chg="add mod">
          <ac:chgData name="Lipkin, Gus" userId="7e65a759-5c6a-4789-9eed-f2cb24fdf9db" providerId="ADAL" clId="{5C8EF2D1-77D2-4149-A573-1F0A93516432}" dt="2022-04-16T19:39:34.538" v="3040" actId="14826"/>
          <ac:picMkLst>
            <pc:docMk/>
            <pc:sldMk cId="133720168" sldId="289"/>
            <ac:picMk id="15" creationId="{BE58E77D-B1BD-0703-5DBA-2BD2CC3FDC54}"/>
          </ac:picMkLst>
        </pc:picChg>
        <pc:picChg chg="add mod">
          <ac:chgData name="Lipkin, Gus" userId="7e65a759-5c6a-4789-9eed-f2cb24fdf9db" providerId="ADAL" clId="{5C8EF2D1-77D2-4149-A573-1F0A93516432}" dt="2022-04-16T19:39:28.161" v="3037" actId="14826"/>
          <ac:picMkLst>
            <pc:docMk/>
            <pc:sldMk cId="133720168" sldId="289"/>
            <ac:picMk id="16" creationId="{2171B3F2-76DA-24FA-6196-E2A876798759}"/>
          </ac:picMkLst>
        </pc:picChg>
        <pc:picChg chg="add mod">
          <ac:chgData name="Lipkin, Gus" userId="7e65a759-5c6a-4789-9eed-f2cb24fdf9db" providerId="ADAL" clId="{5C8EF2D1-77D2-4149-A573-1F0A93516432}" dt="2022-04-16T19:39:30.023" v="3038" actId="14826"/>
          <ac:picMkLst>
            <pc:docMk/>
            <pc:sldMk cId="133720168" sldId="289"/>
            <ac:picMk id="17" creationId="{076398A6-7CAB-0E22-F1FC-459A3B2DEF66}"/>
          </ac:picMkLst>
        </pc:picChg>
        <pc:picChg chg="add mod">
          <ac:chgData name="Lipkin, Gus" userId="7e65a759-5c6a-4789-9eed-f2cb24fdf9db" providerId="ADAL" clId="{5C8EF2D1-77D2-4149-A573-1F0A93516432}" dt="2022-04-16T19:39:44.132" v="3044" actId="14826"/>
          <ac:picMkLst>
            <pc:docMk/>
            <pc:sldMk cId="133720168" sldId="289"/>
            <ac:picMk id="18" creationId="{7E0B2620-E04C-9643-F5BE-FB3180B8D42C}"/>
          </ac:picMkLst>
        </pc:picChg>
        <pc:picChg chg="add mod">
          <ac:chgData name="Lipkin, Gus" userId="7e65a759-5c6a-4789-9eed-f2cb24fdf9db" providerId="ADAL" clId="{5C8EF2D1-77D2-4149-A573-1F0A93516432}" dt="2022-04-16T19:39:41.716" v="3043" actId="14826"/>
          <ac:picMkLst>
            <pc:docMk/>
            <pc:sldMk cId="133720168" sldId="289"/>
            <ac:picMk id="19" creationId="{B451B269-97F5-2AB5-F891-6A76B50FD297}"/>
          </ac:picMkLst>
        </pc:picChg>
        <pc:picChg chg="add mod">
          <ac:chgData name="Lipkin, Gus" userId="7e65a759-5c6a-4789-9eed-f2cb24fdf9db" providerId="ADAL" clId="{5C8EF2D1-77D2-4149-A573-1F0A93516432}" dt="2022-04-16T19:39:36.845" v="3041" actId="14826"/>
          <ac:picMkLst>
            <pc:docMk/>
            <pc:sldMk cId="133720168" sldId="289"/>
            <ac:picMk id="20" creationId="{D396FA5B-2FC2-06CC-F40E-CACB75BBD615}"/>
          </ac:picMkLst>
        </pc:picChg>
        <pc:picChg chg="add mod">
          <ac:chgData name="Lipkin, Gus" userId="7e65a759-5c6a-4789-9eed-f2cb24fdf9db" providerId="ADAL" clId="{5C8EF2D1-77D2-4149-A573-1F0A93516432}" dt="2022-04-16T19:39:32.398" v="3039" actId="14826"/>
          <ac:picMkLst>
            <pc:docMk/>
            <pc:sldMk cId="133720168" sldId="289"/>
            <ac:picMk id="21" creationId="{CD702914-84F5-08C1-0C43-D466C2ACB169}"/>
          </ac:picMkLst>
        </pc:picChg>
        <pc:picChg chg="add mod">
          <ac:chgData name="Lipkin, Gus" userId="7e65a759-5c6a-4789-9eed-f2cb24fdf9db" providerId="ADAL" clId="{5C8EF2D1-77D2-4149-A573-1F0A93516432}" dt="2022-04-16T19:39:11.906" v="3033" actId="14826"/>
          <ac:picMkLst>
            <pc:docMk/>
            <pc:sldMk cId="133720168" sldId="289"/>
            <ac:picMk id="27650" creationId="{30218999-3EBA-EF1C-29BA-5E84D8927D7A}"/>
          </ac:picMkLst>
        </pc:picChg>
        <pc:picChg chg="add mod">
          <ac:chgData name="Lipkin, Gus" userId="7e65a759-5c6a-4789-9eed-f2cb24fdf9db" providerId="ADAL" clId="{5C8EF2D1-77D2-4149-A573-1F0A93516432}" dt="2022-04-16T19:40:32.950" v="3056" actId="1076"/>
          <ac:picMkLst>
            <pc:docMk/>
            <pc:sldMk cId="133720168" sldId="289"/>
            <ac:picMk id="27652" creationId="{BE83D63B-D7E6-4B82-8B5A-0329D632EEEB}"/>
          </ac:picMkLst>
        </pc:picChg>
      </pc:sldChg>
      <pc:sldChg chg="addSp delSp modSp add mod ord">
        <pc:chgData name="Lipkin, Gus" userId="7e65a759-5c6a-4789-9eed-f2cb24fdf9db" providerId="ADAL" clId="{5C8EF2D1-77D2-4149-A573-1F0A93516432}" dt="2022-04-16T19:59:00.688" v="3107" actId="1076"/>
        <pc:sldMkLst>
          <pc:docMk/>
          <pc:sldMk cId="131347014" sldId="290"/>
        </pc:sldMkLst>
        <pc:spChg chg="mod">
          <ac:chgData name="Lipkin, Gus" userId="7e65a759-5c6a-4789-9eed-f2cb24fdf9db" providerId="ADAL" clId="{5C8EF2D1-77D2-4149-A573-1F0A93516432}" dt="2022-04-16T19:58:28.591" v="3100" actId="403"/>
          <ac:spMkLst>
            <pc:docMk/>
            <pc:sldMk cId="131347014" sldId="290"/>
            <ac:spMk id="2" creationId="{2F60E68C-37AB-AAC8-3DF1-E324621BDC0F}"/>
          </ac:spMkLst>
        </pc:spChg>
        <pc:picChg chg="mod">
          <ac:chgData name="Lipkin, Gus" userId="7e65a759-5c6a-4789-9eed-f2cb24fdf9db" providerId="ADAL" clId="{5C8EF2D1-77D2-4149-A573-1F0A93516432}" dt="2022-04-16T19:59:00.688" v="3107" actId="1076"/>
          <ac:picMkLst>
            <pc:docMk/>
            <pc:sldMk cId="131347014" sldId="290"/>
            <ac:picMk id="8" creationId="{0FDDFA68-0A4A-490F-8198-A5A2BE321FA6}"/>
          </ac:picMkLst>
        </pc:picChg>
        <pc:picChg chg="mod">
          <ac:chgData name="Lipkin, Gus" userId="7e65a759-5c6a-4789-9eed-f2cb24fdf9db" providerId="ADAL" clId="{5C8EF2D1-77D2-4149-A573-1F0A93516432}" dt="2022-04-16T19:58:53.856" v="3106" actId="1076"/>
          <ac:picMkLst>
            <pc:docMk/>
            <pc:sldMk cId="131347014" sldId="290"/>
            <ac:picMk id="9" creationId="{0D44A169-A23E-65D7-D52D-ABF91B1C48DE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0" creationId="{8FD25221-0707-FAA9-1447-789143D8DD69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1" creationId="{84ADD804-1F4E-8B1D-D047-A47B38D2FB8B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2" creationId="{0B6C73C8-752B-3006-30B8-96CB21BAB601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3" creationId="{FF102627-F303-B3F8-3DB1-1E1E3CD05CA4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4" creationId="{7A1751B4-7805-D0F2-2B52-D881F26E6884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5" creationId="{2BBB2B6C-566E-BA90-3904-E6305285FFFF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6" creationId="{5FB00BC0-B60D-DE32-D57D-CFBBA9399C4D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7" creationId="{800E85AC-CA36-8BAE-3F70-84D4B9A6D8F5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8" creationId="{2B52BA4F-8B43-4936-429B-9D393BCF2651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19" creationId="{504521D6-46A1-D676-A03D-E34B67212196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20" creationId="{17ED98E1-C7DB-C50A-C446-F7DC91F001D9}"/>
          </ac:picMkLst>
        </pc:picChg>
        <pc:picChg chg="add mod">
          <ac:chgData name="Lipkin, Gus" userId="7e65a759-5c6a-4789-9eed-f2cb24fdf9db" providerId="ADAL" clId="{5C8EF2D1-77D2-4149-A573-1F0A93516432}" dt="2022-04-16T19:58:48.895" v="3104"/>
          <ac:picMkLst>
            <pc:docMk/>
            <pc:sldMk cId="131347014" sldId="290"/>
            <ac:picMk id="21" creationId="{1ECEC05E-0D8C-5572-8810-1F90A723F8C4}"/>
          </ac:picMkLst>
        </pc:picChg>
        <pc:picChg chg="add del mod">
          <ac:chgData name="Lipkin, Gus" userId="7e65a759-5c6a-4789-9eed-f2cb24fdf9db" providerId="ADAL" clId="{5C8EF2D1-77D2-4149-A573-1F0A93516432}" dt="2022-04-16T19:58:50.969" v="3105" actId="478"/>
          <ac:picMkLst>
            <pc:docMk/>
            <pc:sldMk cId="131347014" sldId="290"/>
            <ac:picMk id="22" creationId="{788EC5D3-F262-CA76-946F-C00D2E9D73FE}"/>
          </ac:picMkLst>
        </pc:picChg>
        <pc:picChg chg="del">
          <ac:chgData name="Lipkin, Gus" userId="7e65a759-5c6a-4789-9eed-f2cb24fdf9db" providerId="ADAL" clId="{5C8EF2D1-77D2-4149-A573-1F0A93516432}" dt="2022-04-16T19:58:45.371" v="3101" actId="478"/>
          <ac:picMkLst>
            <pc:docMk/>
            <pc:sldMk cId="131347014" sldId="290"/>
            <ac:picMk id="23556" creationId="{F8746415-96C9-F4B6-8E5C-1CC7621F2280}"/>
          </ac:picMkLst>
        </pc:picChg>
      </pc:sldChg>
      <pc:sldChg chg="addSp delSp modSp add del mod">
        <pc:chgData name="Lipkin, Gus" userId="7e65a759-5c6a-4789-9eed-f2cb24fdf9db" providerId="ADAL" clId="{5C8EF2D1-77D2-4149-A573-1F0A93516432}" dt="2022-04-16T19:57:43.838" v="3072" actId="2696"/>
        <pc:sldMkLst>
          <pc:docMk/>
          <pc:sldMk cId="4258271575" sldId="290"/>
        </pc:sldMkLst>
        <pc:spChg chg="mod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2" creationId="{2F60E68C-37AB-AAC8-3DF1-E324621BDC0F}"/>
          </ac:spMkLst>
        </pc:spChg>
        <pc:spChg chg="add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84" creationId="{B217C2AD-51B4-40CE-A71F-F5D3F846D97B}"/>
          </ac:spMkLst>
        </pc:spChg>
        <pc:spChg chg="add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86" creationId="{6F1BF92E-23CF-4BFE-9E1F-C359BACFA3C5}"/>
          </ac:spMkLst>
        </pc:spChg>
        <pc:spChg chg="add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88" creationId="{33DFEFC0-99B4-4D27-9168-1B2F659A34B5}"/>
          </ac:spMkLst>
        </pc:spChg>
        <pc:spChg chg="add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90" creationId="{A2C20081-2005-4B05-BEA4-EB8D4C90A354}"/>
          </ac:spMkLst>
        </pc:spChg>
        <pc:spChg chg="del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137" creationId="{B217C2AD-51B4-40CE-A71F-F5D3F846D97B}"/>
          </ac:spMkLst>
        </pc:spChg>
        <pc:spChg chg="del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139" creationId="{6F1BF92E-23CF-4BFE-9E1F-C359BACFA3C5}"/>
          </ac:spMkLst>
        </pc:spChg>
        <pc:spChg chg="del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141" creationId="{2093D87A-7818-4594-B3D1-C9CF3747B78B}"/>
          </ac:spMkLst>
        </pc:spChg>
        <pc:spChg chg="del">
          <ac:chgData name="Lipkin, Gus" userId="7e65a759-5c6a-4789-9eed-f2cb24fdf9db" providerId="ADAL" clId="{5C8EF2D1-77D2-4149-A573-1F0A93516432}" dt="2022-04-16T19:54:14.730" v="3065" actId="26606"/>
          <ac:spMkLst>
            <pc:docMk/>
            <pc:sldMk cId="4258271575" sldId="290"/>
            <ac:spMk id="143" creationId="{29BA41EB-EC8E-4167-987C-F07347C193DF}"/>
          </ac:spMkLst>
        </pc:spChg>
        <pc:graphicFrameChg chg="add del modGraphic">
          <ac:chgData name="Lipkin, Gus" userId="7e65a759-5c6a-4789-9eed-f2cb24fdf9db" providerId="ADAL" clId="{5C8EF2D1-77D2-4149-A573-1F0A93516432}" dt="2022-04-16T19:54:49.695" v="3070" actId="1032"/>
          <ac:graphicFrameMkLst>
            <pc:docMk/>
            <pc:sldMk cId="4258271575" sldId="290"/>
            <ac:graphicFrameMk id="3" creationId="{CFC1CFC6-AC0E-2436-FFB7-DE6DE232E74F}"/>
          </ac:graphicFrameMkLst>
        </pc:graphicFrame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1" creationId="{1212BB0B-96D4-0D5C-986C-808A023ADD27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2" creationId="{806FE680-2AC2-A49B-B547-186036E468C5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3" creationId="{EEB5C5E4-9ECF-7F24-92A6-B8FE1C277AE4}"/>
          </ac:picMkLst>
        </pc:picChg>
        <pc:picChg chg="del">
          <ac:chgData name="Lipkin, Gus" userId="7e65a759-5c6a-4789-9eed-f2cb24fdf9db" providerId="ADAL" clId="{5C8EF2D1-77D2-4149-A573-1F0A93516432}" dt="2022-04-16T19:54:09.262" v="3061" actId="478"/>
          <ac:picMkLst>
            <pc:docMk/>
            <pc:sldMk cId="4258271575" sldId="290"/>
            <ac:picMk id="14" creationId="{9F977830-EB6C-FD4B-F6DB-748B61EA0D2A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5" creationId="{BE58E77D-B1BD-0703-5DBA-2BD2CC3FDC54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6" creationId="{2171B3F2-76DA-24FA-6196-E2A876798759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7" creationId="{076398A6-7CAB-0E22-F1FC-459A3B2DEF66}"/>
          </ac:picMkLst>
        </pc:picChg>
        <pc:picChg chg="del">
          <ac:chgData name="Lipkin, Gus" userId="7e65a759-5c6a-4789-9eed-f2cb24fdf9db" providerId="ADAL" clId="{5C8EF2D1-77D2-4149-A573-1F0A93516432}" dt="2022-04-16T19:54:10.351" v="3063" actId="478"/>
          <ac:picMkLst>
            <pc:docMk/>
            <pc:sldMk cId="4258271575" sldId="290"/>
            <ac:picMk id="18" creationId="{7E0B2620-E04C-9643-F5BE-FB3180B8D42C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19" creationId="{B451B269-97F5-2AB5-F891-6A76B50FD297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20" creationId="{D396FA5B-2FC2-06CC-F40E-CACB75BBD615}"/>
          </ac:picMkLst>
        </pc:picChg>
        <pc:picChg chg="del">
          <ac:chgData name="Lipkin, Gus" userId="7e65a759-5c6a-4789-9eed-f2cb24fdf9db" providerId="ADAL" clId="{5C8EF2D1-77D2-4149-A573-1F0A93516432}" dt="2022-04-16T19:54:06.095" v="3059" actId="478"/>
          <ac:picMkLst>
            <pc:docMk/>
            <pc:sldMk cId="4258271575" sldId="290"/>
            <ac:picMk id="21" creationId="{CD702914-84F5-08C1-0C43-D466C2ACB169}"/>
          </ac:picMkLst>
        </pc:picChg>
        <pc:picChg chg="add del mod">
          <ac:chgData name="Lipkin, Gus" userId="7e65a759-5c6a-4789-9eed-f2cb24fdf9db" providerId="ADAL" clId="{5C8EF2D1-77D2-4149-A573-1F0A93516432}" dt="2022-04-16T19:54:49.766" v="3071" actId="478"/>
          <ac:picMkLst>
            <pc:docMk/>
            <pc:sldMk cId="4258271575" sldId="290"/>
            <ac:picMk id="22" creationId="{2BC02082-A030-F5BF-5329-4A13DE2AE2E2}"/>
          </ac:picMkLst>
        </pc:picChg>
        <pc:picChg chg="del">
          <ac:chgData name="Lipkin, Gus" userId="7e65a759-5c6a-4789-9eed-f2cb24fdf9db" providerId="ADAL" clId="{5C8EF2D1-77D2-4149-A573-1F0A93516432}" dt="2022-04-16T19:54:04.908" v="3058" actId="478"/>
          <ac:picMkLst>
            <pc:docMk/>
            <pc:sldMk cId="4258271575" sldId="290"/>
            <ac:picMk id="23556" creationId="{F8746415-96C9-F4B6-8E5C-1CC7621F2280}"/>
          </ac:picMkLst>
        </pc:picChg>
        <pc:picChg chg="del">
          <ac:chgData name="Lipkin, Gus" userId="7e65a759-5c6a-4789-9eed-f2cb24fdf9db" providerId="ADAL" clId="{5C8EF2D1-77D2-4149-A573-1F0A93516432}" dt="2022-04-16T19:54:09.876" v="3062" actId="478"/>
          <ac:picMkLst>
            <pc:docMk/>
            <pc:sldMk cId="4258271575" sldId="290"/>
            <ac:picMk id="27650" creationId="{30218999-3EBA-EF1C-29BA-5E84D8927D7A}"/>
          </ac:picMkLst>
        </pc:picChg>
        <pc:picChg chg="del">
          <ac:chgData name="Lipkin, Gus" userId="7e65a759-5c6a-4789-9eed-f2cb24fdf9db" providerId="ADAL" clId="{5C8EF2D1-77D2-4149-A573-1F0A93516432}" dt="2022-04-16T19:54:08.649" v="3060" actId="478"/>
          <ac:picMkLst>
            <pc:docMk/>
            <pc:sldMk cId="4258271575" sldId="290"/>
            <ac:picMk id="27652" creationId="{BE83D63B-D7E6-4B82-8B5A-0329D632EEEB}"/>
          </ac:picMkLst>
        </pc:picChg>
      </pc:sldChg>
      <pc:sldChg chg="addSp delSp modSp new mod">
        <pc:chgData name="Lipkin, Gus" userId="7e65a759-5c6a-4789-9eed-f2cb24fdf9db" providerId="ADAL" clId="{5C8EF2D1-77D2-4149-A573-1F0A93516432}" dt="2022-04-16T20:14:09.926" v="3370" actId="1076"/>
        <pc:sldMkLst>
          <pc:docMk/>
          <pc:sldMk cId="629737069" sldId="291"/>
        </pc:sldMkLst>
        <pc:spChg chg="mod">
          <ac:chgData name="Lipkin, Gus" userId="7e65a759-5c6a-4789-9eed-f2cb24fdf9db" providerId="ADAL" clId="{5C8EF2D1-77D2-4149-A573-1F0A93516432}" dt="2022-04-16T20:02:56.874" v="3140" actId="20577"/>
          <ac:spMkLst>
            <pc:docMk/>
            <pc:sldMk cId="629737069" sldId="291"/>
            <ac:spMk id="2" creationId="{C6399D03-33A1-720B-C43A-1FA8BE2E6249}"/>
          </ac:spMkLst>
        </pc:spChg>
        <pc:spChg chg="del">
          <ac:chgData name="Lipkin, Gus" userId="7e65a759-5c6a-4789-9eed-f2cb24fdf9db" providerId="ADAL" clId="{5C8EF2D1-77D2-4149-A573-1F0A93516432}" dt="2022-04-16T20:03:07.315" v="3147" actId="478"/>
          <ac:spMkLst>
            <pc:docMk/>
            <pc:sldMk cId="629737069" sldId="291"/>
            <ac:spMk id="3" creationId="{23887689-EEE9-BE96-2C35-95AF0B026377}"/>
          </ac:spMkLst>
        </pc:spChg>
        <pc:grpChg chg="add del mod">
          <ac:chgData name="Lipkin, Gus" userId="7e65a759-5c6a-4789-9eed-f2cb24fdf9db" providerId="ADAL" clId="{5C8EF2D1-77D2-4149-A573-1F0A93516432}" dt="2022-04-16T20:03:52.528" v="3175" actId="165"/>
          <ac:grpSpMkLst>
            <pc:docMk/>
            <pc:sldMk cId="629737069" sldId="291"/>
            <ac:grpSpMk id="17" creationId="{6FA682D3-0A83-3D17-5E8F-B98B8431C27D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18" creationId="{534762AC-006A-7719-BAC2-2504F4C0285B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19" creationId="{CF9B2271-AF0A-A94D-BD00-515154418353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32" creationId="{A8938A79-74B9-2987-8C4C-FDE1270963FB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45" creationId="{72388379-3E6B-E6A9-7D0D-717E15EB097A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58" creationId="{0296EFD6-A5E3-58BD-F883-C990ED94B655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71" creationId="{D5623F23-474E-7F82-B350-A17844A6C1EA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84" creationId="{49F0C803-4E1B-4796-8D9F-2F61E912F92D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97" creationId="{CC6E71AA-A912-2AA3-0200-3B9E429DA730}"/>
          </ac:grpSpMkLst>
        </pc:grpChg>
        <pc:grpChg chg="add mod">
          <ac:chgData name="Lipkin, Gus" userId="7e65a759-5c6a-4789-9eed-f2cb24fdf9db" providerId="ADAL" clId="{5C8EF2D1-77D2-4149-A573-1F0A93516432}" dt="2022-04-16T20:14:09.926" v="3370" actId="1076"/>
          <ac:grpSpMkLst>
            <pc:docMk/>
            <pc:sldMk cId="629737069" sldId="291"/>
            <ac:grpSpMk id="110" creationId="{9C0DD4FF-0E34-D239-934A-6FFD995E3502}"/>
          </ac:grpSpMkLst>
        </pc:grp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" creationId="{2ED21F8D-48D0-AC21-0F0A-8B56CA6580F9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" creationId="{814514D9-61CE-56A3-C382-DD53ADDB0651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" creationId="{CCF19AA1-CD51-213E-A7D1-310E9434C64A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" creationId="{8C95BEAA-3202-9064-ABAE-C8D299119C15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" creationId="{AE1E808F-E689-3548-6BB9-DFDBF5CCC10A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" creationId="{CF2E7997-83EC-9102-8C3D-0A6DDDD0FFB4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" creationId="{BAE825C8-425A-AB2B-59A5-1CB009BA8CBC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1" creationId="{C079C8A6-2B2C-A8AB-41B8-9B9DA7BC72CD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2" creationId="{24E4851F-C8FA-F727-B579-F0E3572E93F4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3" creationId="{F16D830A-155E-95E7-F5E2-DEA063992833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4" creationId="{75A02F08-BC54-1A06-2E0F-160B2A0B17FA}"/>
          </ac:picMkLst>
        </pc:picChg>
        <pc:picChg chg="add mod topLvl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5" creationId="{033DC05B-1DEB-A583-E860-545FB6BDD5E6}"/>
          </ac:picMkLst>
        </pc:picChg>
        <pc:picChg chg="add del mod topLvl">
          <ac:chgData name="Lipkin, Gus" userId="7e65a759-5c6a-4789-9eed-f2cb24fdf9db" providerId="ADAL" clId="{5C8EF2D1-77D2-4149-A573-1F0A93516432}" dt="2022-04-16T20:03:53.604" v="3176" actId="478"/>
          <ac:picMkLst>
            <pc:docMk/>
            <pc:sldMk cId="629737069" sldId="291"/>
            <ac:picMk id="16" creationId="{BDA2AAE1-FC19-8F17-FAA4-BC05290B99B9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0" creationId="{38885048-9CFC-912A-EF88-C481B0CB306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1" creationId="{773D7416-A41F-6675-A36B-F16E0EB02467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2" creationId="{66E6471A-BF5C-8968-B909-543A5993E7A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3" creationId="{6589FA58-F730-A23B-3CF1-21139D895F57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4" creationId="{8B4EB81B-B4F8-F05A-1993-8CB4F1D3C77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5" creationId="{3340AA9F-94EA-8EF1-4536-58C3C50A661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6" creationId="{EF6E6901-41AC-A673-47A1-BED5BEEF56F9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7" creationId="{73428D4D-AFBC-29D1-FC45-8BAC30B13AD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8" creationId="{EC725C37-5EBD-3302-419F-76FD912A0E9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29" creationId="{62FA5A5D-4687-B366-87C1-088C5CDFCDB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0" creationId="{058E8AB2-7C1C-6818-DA4D-3784240EB8F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1" creationId="{84D976C6-0F17-2691-00B6-96012CF5C56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3" creationId="{673519AA-FE87-2848-70C1-B26F8C45867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4" creationId="{89E0AB37-890B-EE23-84F0-93527CAC4DB0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5" creationId="{9FEB1939-FE6C-0A7D-1914-AD23770D6CA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6" creationId="{C8587E06-6C81-619A-430D-AEDEBBD71F4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7" creationId="{797FE333-3D45-8975-79A4-B58A985637E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8" creationId="{558B6C45-9C2E-A848-7E4E-F5AF1B4E2A86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39" creationId="{75C534CD-6E28-869A-EF61-0D8842FC4780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0" creationId="{94077494-2EA6-2D00-6226-6C976C628EF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1" creationId="{FD773EC4-CEA9-D0CE-C08C-473588AF25A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2" creationId="{9FE2C249-39C6-8C14-68D2-03E52B3EC9DB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3" creationId="{EDDE6AF6-8EED-0FE5-3591-448940999DB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4" creationId="{E6522BAB-0F27-4BC7-0085-A72C2F8A51F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6" creationId="{61930A08-20B3-6260-E7C3-6FC0DE2FF918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7" creationId="{7F1CFF47-D3A5-FB0B-EEE6-6C93A3DD55DF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8" creationId="{7B594366-F768-F07C-5C08-74A2D10C4C5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49" creationId="{FD69721D-7AC3-8AE8-0F3E-5D58F8939DA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0" creationId="{9E2C0A33-BCE3-8D55-8F1C-697B43626BCB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1" creationId="{AE9C100B-1B61-D0ED-9FD0-2C6453E03CB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2" creationId="{7A6F7C6F-F708-E31B-4A79-99FE56A52E41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3" creationId="{EA9C8425-8BAC-14BD-1BDC-397DE09E9D0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4" creationId="{32440035-DCED-65D1-DFC9-36AD7F2D8E2F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5" creationId="{CC998046-87F0-7313-4391-39103FA9CD2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6" creationId="{2C68DF61-094C-A54E-2523-1B7535060A2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7" creationId="{2B5B53D3-0941-AFA2-A398-348EB6FE334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59" creationId="{A548EAA3-FDB3-E9D9-F562-A120E4B5F18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0" creationId="{4ADC8199-CCDE-7FDF-B669-75C962AC006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1" creationId="{0EFEE1B8-E0BD-A741-921C-ACB548F7ED2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2" creationId="{7504384E-3D54-897B-38FB-441DBD18EC48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3" creationId="{4E6EAF9A-EDFB-CAB7-4B05-CB2EA1B078F8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4" creationId="{47275117-41A3-2DE7-BFFC-9C9AC145978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5" creationId="{809CD3D4-A894-A947-81AB-6DD2396C3216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6" creationId="{3A55F9CC-A5FC-E842-21D6-6DC087A70C91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7" creationId="{AE91565B-E19E-545D-655B-047AF084085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8" creationId="{5461E86E-DE6F-F366-08DF-BB84CABD205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69" creationId="{28CF1EF5-9E03-F54E-CC63-7B244B22A876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0" creationId="{2A1135A8-1610-4C99-6133-AF1A3752009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2" creationId="{DCBA413F-2784-867D-B26D-2D235063AEB6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3" creationId="{8C1F0738-2206-2783-403E-15412337D6E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4" creationId="{36805EFC-649B-1713-F747-DCEC8AD0075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5" creationId="{93C56BDF-DD69-4BAD-F9A8-C9331DF7DFD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6" creationId="{AD75786B-48A6-C5B7-B6FB-C6D5EA2F9ACB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7" creationId="{38C72647-A499-787D-05A8-2C4BC54E49C7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8" creationId="{973BAD1E-E421-FA70-4100-0ADB2484B6C6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79" creationId="{DF826820-885E-B77A-9306-EB4FD2D4CDE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0" creationId="{6522BD5A-C51D-D179-4278-79D1EEFF89F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1" creationId="{DAA65592-F455-565C-1FE4-927716D2940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2" creationId="{C4329DA1-7C07-7837-0A00-9CC77B6B44D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3" creationId="{D3DDA2E3-DD79-6F7C-D544-03E3B7D42D2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5" creationId="{FF2A994F-BA57-6539-C597-21A69F24460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6" creationId="{7DE8DE7E-23C9-3EA1-ACF4-CE87BD8DD348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7" creationId="{75C18183-B73E-C611-975F-5B487080E09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8" creationId="{242CC112-1971-15F9-89AC-0C2038BED96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89" creationId="{3A32DC77-1C0B-2092-F5FF-1E364B933AB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0" creationId="{F1C94D03-1DF1-215F-F57D-194A6B7A6F6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1" creationId="{155B1EDC-90A4-9EDA-FE0E-71D29D6B794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2" creationId="{2B65D262-6DAA-D186-D5C1-EE6E81884BE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3" creationId="{CE9ACF9E-3B7B-E830-E29A-4CE0D0FBD2B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4" creationId="{2E783F63-AA30-094D-902C-E317EB8DDFB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5" creationId="{40845169-E418-861F-8CE7-2D144915A605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6" creationId="{F6CFDB61-34E9-8DC7-4E1C-625B25C1128A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8" creationId="{77F86795-677A-0BFF-83A2-B9AAB8AD3C39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99" creationId="{E17BCB53-1B37-7003-CDA6-1ECBB2CA15EE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0" creationId="{54EA85F0-487F-CC44-FEBE-01685924598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1" creationId="{D219E032-6081-477C-11D6-E0DBCB4317F1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2" creationId="{82A543D8-F0AF-7BF7-CB85-070ECB9B2A4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3" creationId="{72F709DA-DEFE-D1BC-AA91-9BA917681A5D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4" creationId="{F263B652-DBB8-7830-4B44-7951132961D4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5" creationId="{472894BE-9586-967A-7271-37BE398F1D7C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6" creationId="{B213B230-2D3F-0CCC-2CF2-4FB34C38BD93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7" creationId="{D8311B7D-BBD5-BB0A-C398-FD7E250AEB72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8" creationId="{5DD483C6-FC62-DA81-E38C-D84BF3D2677F}"/>
          </ac:picMkLst>
        </pc:picChg>
        <pc:picChg chg="mod">
          <ac:chgData name="Lipkin, Gus" userId="7e65a759-5c6a-4789-9eed-f2cb24fdf9db" providerId="ADAL" clId="{5C8EF2D1-77D2-4149-A573-1F0A93516432}" dt="2022-04-16T20:14:09.926" v="3370" actId="1076"/>
          <ac:picMkLst>
            <pc:docMk/>
            <pc:sldMk cId="629737069" sldId="291"/>
            <ac:picMk id="109" creationId="{3BC5AE92-4349-21FE-7835-E4041865AFF2}"/>
          </ac:picMkLst>
        </pc:picChg>
      </pc:sldChg>
      <pc:sldChg chg="addSp delSp modSp add mod">
        <pc:chgData name="Lipkin, Gus" userId="7e65a759-5c6a-4789-9eed-f2cb24fdf9db" providerId="ADAL" clId="{5C8EF2D1-77D2-4149-A573-1F0A93516432}" dt="2022-04-16T20:14:02.399" v="3369" actId="1076"/>
        <pc:sldMkLst>
          <pc:docMk/>
          <pc:sldMk cId="1427575352" sldId="292"/>
        </pc:sldMkLst>
        <pc:spChg chg="mod">
          <ac:chgData name="Lipkin, Gus" userId="7e65a759-5c6a-4789-9eed-f2cb24fdf9db" providerId="ADAL" clId="{5C8EF2D1-77D2-4149-A573-1F0A93516432}" dt="2022-04-16T20:10:30.483" v="3221" actId="20577"/>
          <ac:spMkLst>
            <pc:docMk/>
            <pc:sldMk cId="1427575352" sldId="292"/>
            <ac:spMk id="2" creationId="{C6399D03-33A1-720B-C43A-1FA8BE2E6249}"/>
          </ac:spMkLst>
        </pc:spChg>
        <pc:grpChg chg="add mod">
          <ac:chgData name="Lipkin, Gus" userId="7e65a759-5c6a-4789-9eed-f2cb24fdf9db" providerId="ADAL" clId="{5C8EF2D1-77D2-4149-A573-1F0A93516432}" dt="2022-04-16T20:14:02.399" v="3369" actId="1076"/>
          <ac:grpSpMkLst>
            <pc:docMk/>
            <pc:sldMk cId="1427575352" sldId="292"/>
            <ac:grpSpMk id="3" creationId="{42F984D7-5DBD-73AF-5E6A-D9F91A7C1C2C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18" creationId="{534762AC-006A-7719-BAC2-2504F4C0285B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19" creationId="{CF9B2271-AF0A-A94D-BD00-515154418353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32" creationId="{A8938A79-74B9-2987-8C4C-FDE1270963FB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45" creationId="{72388379-3E6B-E6A9-7D0D-717E15EB097A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58" creationId="{0296EFD6-A5E3-58BD-F883-C990ED94B655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71" creationId="{D5623F23-474E-7F82-B350-A17844A6C1EA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84" creationId="{49F0C803-4E1B-4796-8D9F-2F61E912F92D}"/>
          </ac:grpSpMkLst>
        </pc:grpChg>
        <pc:grpChg chg="del mod topLvl">
          <ac:chgData name="Lipkin, Gus" userId="7e65a759-5c6a-4789-9eed-f2cb24fdf9db" providerId="ADAL" clId="{5C8EF2D1-77D2-4149-A573-1F0A93516432}" dt="2022-04-16T20:10:44.577" v="3223" actId="165"/>
          <ac:grpSpMkLst>
            <pc:docMk/>
            <pc:sldMk cId="1427575352" sldId="292"/>
            <ac:grpSpMk id="97" creationId="{CC6E71AA-A912-2AA3-0200-3B9E429DA730}"/>
          </ac:grpSpMkLst>
        </pc:grpChg>
        <pc:grpChg chg="del">
          <ac:chgData name="Lipkin, Gus" userId="7e65a759-5c6a-4789-9eed-f2cb24fdf9db" providerId="ADAL" clId="{5C8EF2D1-77D2-4149-A573-1F0A93516432}" dt="2022-04-16T20:10:33.752" v="3222" actId="165"/>
          <ac:grpSpMkLst>
            <pc:docMk/>
            <pc:sldMk cId="1427575352" sldId="292"/>
            <ac:grpSpMk id="110" creationId="{9C0DD4FF-0E34-D239-934A-6FFD995E3502}"/>
          </ac:grpSpMkLst>
        </pc:grp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" creationId="{2ED21F8D-48D0-AC21-0F0A-8B56CA6580F9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" creationId="{814514D9-61CE-56A3-C382-DD53ADDB0651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" creationId="{CCF19AA1-CD51-213E-A7D1-310E9434C64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" creationId="{8C95BEAA-3202-9064-ABAE-C8D299119C15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" creationId="{AE1E808F-E689-3548-6BB9-DFDBF5CCC10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" creationId="{CF2E7997-83EC-9102-8C3D-0A6DDDD0FFB4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" creationId="{BAE825C8-425A-AB2B-59A5-1CB009BA8CB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1" creationId="{C079C8A6-2B2C-A8AB-41B8-9B9DA7BC72C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2" creationId="{24E4851F-C8FA-F727-B579-F0E3572E93F4}"/>
          </ac:picMkLst>
        </pc:picChg>
        <pc:picChg chg="del mod topLvl">
          <ac:chgData name="Lipkin, Gus" userId="7e65a759-5c6a-4789-9eed-f2cb24fdf9db" providerId="ADAL" clId="{5C8EF2D1-77D2-4149-A573-1F0A93516432}" dt="2022-04-16T20:10:50.232" v="3226" actId="478"/>
          <ac:picMkLst>
            <pc:docMk/>
            <pc:sldMk cId="1427575352" sldId="292"/>
            <ac:picMk id="13" creationId="{F16D830A-155E-95E7-F5E2-DEA063992833}"/>
          </ac:picMkLst>
        </pc:picChg>
        <pc:picChg chg="del mod topLvl">
          <ac:chgData name="Lipkin, Gus" userId="7e65a759-5c6a-4789-9eed-f2cb24fdf9db" providerId="ADAL" clId="{5C8EF2D1-77D2-4149-A573-1F0A93516432}" dt="2022-04-16T20:10:49.786" v="3225" actId="478"/>
          <ac:picMkLst>
            <pc:docMk/>
            <pc:sldMk cId="1427575352" sldId="292"/>
            <ac:picMk id="14" creationId="{75A02F08-BC54-1A06-2E0F-160B2A0B17FA}"/>
          </ac:picMkLst>
        </pc:picChg>
        <pc:picChg chg="del mod topLvl">
          <ac:chgData name="Lipkin, Gus" userId="7e65a759-5c6a-4789-9eed-f2cb24fdf9db" providerId="ADAL" clId="{5C8EF2D1-77D2-4149-A573-1F0A93516432}" dt="2022-04-16T20:10:49.340" v="3224" actId="478"/>
          <ac:picMkLst>
            <pc:docMk/>
            <pc:sldMk cId="1427575352" sldId="292"/>
            <ac:picMk id="15" creationId="{033DC05B-1DEB-A583-E860-545FB6BDD5E6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0" creationId="{38885048-9CFC-912A-EF88-C481B0CB306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1" creationId="{773D7416-A41F-6675-A36B-F16E0EB02467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2" creationId="{66E6471A-BF5C-8968-B909-543A5993E7A2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3" creationId="{6589FA58-F730-A23B-3CF1-21139D895F57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4" creationId="{8B4EB81B-B4F8-F05A-1993-8CB4F1D3C77E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5" creationId="{3340AA9F-94EA-8EF1-4536-58C3C50A661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6" creationId="{EF6E6901-41AC-A673-47A1-BED5BEEF56F9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7" creationId="{73428D4D-AFBC-29D1-FC45-8BAC30B13AD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28" creationId="{EC725C37-5EBD-3302-419F-76FD912A0E94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29" creationId="{62FA5A5D-4687-B366-87C1-088C5CDFCDB4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30" creationId="{058E8AB2-7C1C-6818-DA4D-3784240EB8F5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31" creationId="{84D976C6-0F17-2691-00B6-96012CF5C56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3" creationId="{673519AA-FE87-2848-70C1-B26F8C458675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4" creationId="{89E0AB37-890B-EE23-84F0-93527CAC4DB0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5" creationId="{9FEB1939-FE6C-0A7D-1914-AD23770D6CAE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6" creationId="{C8587E06-6C81-619A-430D-AEDEBBD71F4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7" creationId="{797FE333-3D45-8975-79A4-B58A985637E5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8" creationId="{558B6C45-9C2E-A848-7E4E-F5AF1B4E2A86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39" creationId="{75C534CD-6E28-869A-EF61-0D8842FC4780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0" creationId="{94077494-2EA6-2D00-6226-6C976C628EF4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1" creationId="{FD773EC4-CEA9-D0CE-C08C-473588AF25A2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42" creationId="{9FE2C249-39C6-8C14-68D2-03E52B3EC9DB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43" creationId="{EDDE6AF6-8EED-0FE5-3591-448940999DBA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44" creationId="{E6522BAB-0F27-4BC7-0085-A72C2F8A51F3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6" creationId="{61930A08-20B3-6260-E7C3-6FC0DE2FF918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7" creationId="{7F1CFF47-D3A5-FB0B-EEE6-6C93A3DD55DF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8" creationId="{7B594366-F768-F07C-5C08-74A2D10C4C53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49" creationId="{FD69721D-7AC3-8AE8-0F3E-5D58F8939DA2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0" creationId="{9E2C0A33-BCE3-8D55-8F1C-697B43626BCB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1" creationId="{AE9C100B-1B61-D0ED-9FD0-2C6453E03CB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2" creationId="{7A6F7C6F-F708-E31B-4A79-99FE56A52E41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3" creationId="{EA9C8425-8BAC-14BD-1BDC-397DE09E9D04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4" creationId="{32440035-DCED-65D1-DFC9-36AD7F2D8E2F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55" creationId="{CC998046-87F0-7313-4391-39103FA9CD22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56" creationId="{2C68DF61-094C-A54E-2523-1B7535060A24}"/>
          </ac:picMkLst>
        </pc:picChg>
        <pc:picChg chg="del mod topLvl">
          <ac:chgData name="Lipkin, Gus" userId="7e65a759-5c6a-4789-9eed-f2cb24fdf9db" providerId="ADAL" clId="{5C8EF2D1-77D2-4149-A573-1F0A93516432}" dt="2022-04-16T20:11:02.857" v="3231" actId="478"/>
          <ac:picMkLst>
            <pc:docMk/>
            <pc:sldMk cId="1427575352" sldId="292"/>
            <ac:picMk id="57" creationId="{2B5B53D3-0941-AFA2-A398-348EB6FE334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59" creationId="{A548EAA3-FDB3-E9D9-F562-A120E4B5F185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0" creationId="{4ADC8199-CCDE-7FDF-B669-75C962AC006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1" creationId="{0EFEE1B8-E0BD-A741-921C-ACB548F7ED2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2" creationId="{7504384E-3D54-897B-38FB-441DBD18EC48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3" creationId="{4E6EAF9A-EDFB-CAB7-4B05-CB2EA1B078F8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4" creationId="{47275117-41A3-2DE7-BFFC-9C9AC145978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5" creationId="{809CD3D4-A894-A947-81AB-6DD2396C3216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6" creationId="{3A55F9CC-A5FC-E842-21D6-6DC087A70C91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67" creationId="{AE91565B-E19E-545D-655B-047AF0840854}"/>
          </ac:picMkLst>
        </pc:picChg>
        <pc:picChg chg="del mod topLvl">
          <ac:chgData name="Lipkin, Gus" userId="7e65a759-5c6a-4789-9eed-f2cb24fdf9db" providerId="ADAL" clId="{5C8EF2D1-77D2-4149-A573-1F0A93516432}" dt="2022-04-16T20:10:50.820" v="3227" actId="478"/>
          <ac:picMkLst>
            <pc:docMk/>
            <pc:sldMk cId="1427575352" sldId="292"/>
            <ac:picMk id="68" creationId="{5461E86E-DE6F-F366-08DF-BB84CABD2053}"/>
          </ac:picMkLst>
        </pc:picChg>
        <pc:picChg chg="del mod topLvl">
          <ac:chgData name="Lipkin, Gus" userId="7e65a759-5c6a-4789-9eed-f2cb24fdf9db" providerId="ADAL" clId="{5C8EF2D1-77D2-4149-A573-1F0A93516432}" dt="2022-04-16T20:10:51.337" v="3228" actId="478"/>
          <ac:picMkLst>
            <pc:docMk/>
            <pc:sldMk cId="1427575352" sldId="292"/>
            <ac:picMk id="69" creationId="{28CF1EF5-9E03-F54E-CC63-7B244B22A876}"/>
          </ac:picMkLst>
        </pc:picChg>
        <pc:picChg chg="del mod topLvl">
          <ac:chgData name="Lipkin, Gus" userId="7e65a759-5c6a-4789-9eed-f2cb24fdf9db" providerId="ADAL" clId="{5C8EF2D1-77D2-4149-A573-1F0A93516432}" dt="2022-04-16T20:10:51.668" v="3229" actId="478"/>
          <ac:picMkLst>
            <pc:docMk/>
            <pc:sldMk cId="1427575352" sldId="292"/>
            <ac:picMk id="70" creationId="{2A1135A8-1610-4C99-6133-AF1A3752009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2" creationId="{DCBA413F-2784-867D-B26D-2D235063AEB6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3" creationId="{8C1F0738-2206-2783-403E-15412337D6E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4" creationId="{36805EFC-649B-1713-F747-DCEC8AD0075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5" creationId="{93C56BDF-DD69-4BAD-F9A8-C9331DF7DFD2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6" creationId="{AD75786B-48A6-C5B7-B6FB-C6D5EA2F9ACB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7" creationId="{38C72647-A499-787D-05A8-2C4BC54E49C7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8" creationId="{973BAD1E-E421-FA70-4100-0ADB2484B6C6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79" creationId="{DF826820-885E-B77A-9306-EB4FD2D4CDEE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0" creationId="{6522BD5A-C51D-D179-4278-79D1EEFF89FC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81" creationId="{DAA65592-F455-565C-1FE4-927716D2940C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82" creationId="{C4329DA1-7C07-7837-0A00-9CC77B6B44DE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83" creationId="{D3DDA2E3-DD79-6F7C-D544-03E3B7D42D2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5" creationId="{FF2A994F-BA57-6539-C597-21A69F24460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6" creationId="{7DE8DE7E-23C9-3EA1-ACF4-CE87BD8DD348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7" creationId="{75C18183-B73E-C611-975F-5B487080E093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8" creationId="{242CC112-1971-15F9-89AC-0C2038BED96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89" creationId="{3A32DC77-1C0B-2092-F5FF-1E364B933AB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0" creationId="{F1C94D03-1DF1-215F-F57D-194A6B7A6F6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1" creationId="{155B1EDC-90A4-9EDA-FE0E-71D29D6B7945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2" creationId="{2B65D262-6DAA-D186-D5C1-EE6E81884BEE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3" creationId="{CE9ACF9E-3B7B-E830-E29A-4CE0D0FBD2BD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94" creationId="{2E783F63-AA30-094D-902C-E317EB8DDFBE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95" creationId="{40845169-E418-861F-8CE7-2D144915A605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96" creationId="{F6CFDB61-34E9-8DC7-4E1C-625B25C1128A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8" creationId="{77F86795-677A-0BFF-83A2-B9AAB8AD3C39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99" creationId="{E17BCB53-1B37-7003-CDA6-1ECBB2CA15EE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0" creationId="{54EA85F0-487F-CC44-FEBE-016859245983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1" creationId="{D219E032-6081-477C-11D6-E0DBCB4317F1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2" creationId="{82A543D8-F0AF-7BF7-CB85-070ECB9B2A44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3" creationId="{72F709DA-DEFE-D1BC-AA91-9BA917681A5D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4" creationId="{F263B652-DBB8-7830-4B44-7951132961D4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5" creationId="{472894BE-9586-967A-7271-37BE398F1D7C}"/>
          </ac:picMkLst>
        </pc:picChg>
        <pc:picChg chg="mod topLvl">
          <ac:chgData name="Lipkin, Gus" userId="7e65a759-5c6a-4789-9eed-f2cb24fdf9db" providerId="ADAL" clId="{5C8EF2D1-77D2-4149-A573-1F0A93516432}" dt="2022-04-16T20:14:02.399" v="3369" actId="1076"/>
          <ac:picMkLst>
            <pc:docMk/>
            <pc:sldMk cId="1427575352" sldId="292"/>
            <ac:picMk id="106" creationId="{B213B230-2D3F-0CCC-2CF2-4FB34C38BD93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107" creationId="{D8311B7D-BBD5-BB0A-C398-FD7E250AEB72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108" creationId="{5DD483C6-FC62-DA81-E38C-D84BF3D2677F}"/>
          </ac:picMkLst>
        </pc:picChg>
        <pc:picChg chg="del mod topLvl">
          <ac:chgData name="Lipkin, Gus" userId="7e65a759-5c6a-4789-9eed-f2cb24fdf9db" providerId="ADAL" clId="{5C8EF2D1-77D2-4149-A573-1F0A93516432}" dt="2022-04-16T20:10:57.726" v="3230" actId="478"/>
          <ac:picMkLst>
            <pc:docMk/>
            <pc:sldMk cId="1427575352" sldId="292"/>
            <ac:picMk id="109" creationId="{3BC5AE92-4349-21FE-7835-E4041865AFF2}"/>
          </ac:picMkLst>
        </pc:picChg>
      </pc:sldChg>
      <pc:sldChg chg="new del">
        <pc:chgData name="Lipkin, Gus" userId="7e65a759-5c6a-4789-9eed-f2cb24fdf9db" providerId="ADAL" clId="{5C8EF2D1-77D2-4149-A573-1F0A93516432}" dt="2022-04-16T20:09:04.597" v="3216" actId="2696"/>
        <pc:sldMkLst>
          <pc:docMk/>
          <pc:sldMk cId="2928754008" sldId="292"/>
        </pc:sldMkLst>
      </pc:sldChg>
      <pc:sldChg chg="delSp modSp add del">
        <pc:chgData name="Lipkin, Gus" userId="7e65a759-5c6a-4789-9eed-f2cb24fdf9db" providerId="ADAL" clId="{5C8EF2D1-77D2-4149-A573-1F0A93516432}" dt="2022-04-16T20:11:56.599" v="3238" actId="2696"/>
        <pc:sldMkLst>
          <pc:docMk/>
          <pc:sldMk cId="4017102186" sldId="293"/>
        </pc:sldMkLst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9" creationId="{CF2E7997-83EC-9102-8C3D-0A6DDDD0FFB4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10" creationId="{BAE825C8-425A-AB2B-59A5-1CB009BA8CBC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11" creationId="{C079C8A6-2B2C-A8AB-41B8-9B9DA7BC72CD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12" creationId="{24E4851F-C8FA-F727-B579-F0E3572E93F4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25" creationId="{3340AA9F-94EA-8EF1-4536-58C3C50A661D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26" creationId="{EF6E6901-41AC-A673-47A1-BED5BEEF56F9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27" creationId="{73428D4D-AFBC-29D1-FC45-8BAC30B13ADA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28" creationId="{EC725C37-5EBD-3302-419F-76FD912A0E94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38" creationId="{558B6C45-9C2E-A848-7E4E-F5AF1B4E2A86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39" creationId="{75C534CD-6E28-869A-EF61-0D8842FC4780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40" creationId="{94077494-2EA6-2D00-6226-6C976C628EF4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41" creationId="{FD773EC4-CEA9-D0CE-C08C-473588AF25A2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51" creationId="{AE9C100B-1B61-D0ED-9FD0-2C6453E03CBA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52" creationId="{7A6F7C6F-F708-E31B-4A79-99FE56A52E41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53" creationId="{EA9C8425-8BAC-14BD-1BDC-397DE09E9D04}"/>
          </ac:picMkLst>
        </pc:picChg>
        <pc:picChg chg="del">
          <ac:chgData name="Lipkin, Gus" userId="7e65a759-5c6a-4789-9eed-f2cb24fdf9db" providerId="ADAL" clId="{5C8EF2D1-77D2-4149-A573-1F0A93516432}" dt="2022-04-16T20:11:23.372" v="3234" actId="478"/>
          <ac:picMkLst>
            <pc:docMk/>
            <pc:sldMk cId="4017102186" sldId="293"/>
            <ac:picMk id="54" creationId="{32440035-DCED-65D1-DFC9-36AD7F2D8E2F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60" creationId="{4ADC8199-CCDE-7FDF-B669-75C962AC006D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61" creationId="{0EFEE1B8-E0BD-A741-921C-ACB548F7ED2C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62" creationId="{7504384E-3D54-897B-38FB-441DBD18EC48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63" creationId="{4E6EAF9A-EDFB-CAB7-4B05-CB2EA1B078F8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64" creationId="{47275117-41A3-2DE7-BFFC-9C9AC145978D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65" creationId="{809CD3D4-A894-A947-81AB-6DD2396C3216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66" creationId="{3A55F9CC-A5FC-E842-21D6-6DC087A70C91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67" creationId="{AE91565B-E19E-545D-655B-047AF0840854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73" creationId="{8C1F0738-2206-2783-403E-15412337D6EC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74" creationId="{36805EFC-649B-1713-F747-DCEC8AD0075A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75" creationId="{93C56BDF-DD69-4BAD-F9A8-C9331DF7DFD2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76" creationId="{AD75786B-48A6-C5B7-B6FB-C6D5EA2F9ACB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77" creationId="{38C72647-A499-787D-05A8-2C4BC54E49C7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78" creationId="{973BAD1E-E421-FA70-4100-0ADB2484B6C6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79" creationId="{DF826820-885E-B77A-9306-EB4FD2D4CDEE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80" creationId="{6522BD5A-C51D-D179-4278-79D1EEFF89FC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86" creationId="{7DE8DE7E-23C9-3EA1-ACF4-CE87BD8DD348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87" creationId="{75C18183-B73E-C611-975F-5B487080E093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88" creationId="{242CC112-1971-15F9-89AC-0C2038BED96A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89" creationId="{3A32DC77-1C0B-2092-F5FF-1E364B933ABD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90" creationId="{F1C94D03-1DF1-215F-F57D-194A6B7A6F6A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91" creationId="{155B1EDC-90A4-9EDA-FE0E-71D29D6B7945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92" creationId="{2B65D262-6DAA-D186-D5C1-EE6E81884BEE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93" creationId="{CE9ACF9E-3B7B-E830-E29A-4CE0D0FBD2BD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99" creationId="{E17BCB53-1B37-7003-CDA6-1ECBB2CA15EE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100" creationId="{54EA85F0-487F-CC44-FEBE-016859245983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101" creationId="{D219E032-6081-477C-11D6-E0DBCB4317F1}"/>
          </ac:picMkLst>
        </pc:picChg>
        <pc:picChg chg="mod">
          <ac:chgData name="Lipkin, Gus" userId="7e65a759-5c6a-4789-9eed-f2cb24fdf9db" providerId="ADAL" clId="{5C8EF2D1-77D2-4149-A573-1F0A93516432}" dt="2022-04-16T20:11:50.614" v="3236" actId="1076"/>
          <ac:picMkLst>
            <pc:docMk/>
            <pc:sldMk cId="4017102186" sldId="293"/>
            <ac:picMk id="102" creationId="{82A543D8-F0AF-7BF7-CB85-070ECB9B2A44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103" creationId="{72F709DA-DEFE-D1BC-AA91-9BA917681A5D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104" creationId="{F263B652-DBB8-7830-4B44-7951132961D4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105" creationId="{472894BE-9586-967A-7271-37BE398F1D7C}"/>
          </ac:picMkLst>
        </pc:picChg>
        <pc:picChg chg="del">
          <ac:chgData name="Lipkin, Gus" userId="7e65a759-5c6a-4789-9eed-f2cb24fdf9db" providerId="ADAL" clId="{5C8EF2D1-77D2-4149-A573-1F0A93516432}" dt="2022-04-16T20:11:17.390" v="3233" actId="478"/>
          <ac:picMkLst>
            <pc:docMk/>
            <pc:sldMk cId="4017102186" sldId="293"/>
            <ac:picMk id="106" creationId="{B213B230-2D3F-0CCC-2CF2-4FB34C38BD93}"/>
          </ac:picMkLst>
        </pc:picChg>
      </pc:sldChg>
      <pc:sldChg chg="add del">
        <pc:chgData name="Lipkin, Gus" userId="7e65a759-5c6a-4789-9eed-f2cb24fdf9db" providerId="ADAL" clId="{5C8EF2D1-77D2-4149-A573-1F0A93516432}" dt="2022-04-16T20:12:40.067" v="3249" actId="2696"/>
        <pc:sldMkLst>
          <pc:docMk/>
          <pc:sldMk cId="4090658072" sldId="294"/>
        </pc:sldMkLst>
      </pc:sldChg>
      <pc:sldChg chg="addSp delSp modSp add">
        <pc:chgData name="Lipkin, Gus" userId="7e65a759-5c6a-4789-9eed-f2cb24fdf9db" providerId="ADAL" clId="{5C8EF2D1-77D2-4149-A573-1F0A93516432}" dt="2022-04-16T20:13:48.198" v="3367" actId="1076"/>
        <pc:sldMkLst>
          <pc:docMk/>
          <pc:sldMk cId="4000588615" sldId="295"/>
        </pc:sldMkLst>
        <pc:grpChg chg="add mod">
          <ac:chgData name="Lipkin, Gus" userId="7e65a759-5c6a-4789-9eed-f2cb24fdf9db" providerId="ADAL" clId="{5C8EF2D1-77D2-4149-A573-1F0A93516432}" dt="2022-04-16T20:13:48.198" v="3367" actId="1076"/>
          <ac:grpSpMkLst>
            <pc:docMk/>
            <pc:sldMk cId="4000588615" sldId="295"/>
            <ac:grpSpMk id="3" creationId="{18B48840-5D00-CD20-6F12-31C5A6D6E4AB}"/>
          </ac:grpSpMkLst>
        </pc:grp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" creationId="{2ED21F8D-48D0-AC21-0F0A-8B56CA6580F9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" creationId="{814514D9-61CE-56A3-C382-DD53ADDB0651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6" creationId="{CCF19AA1-CD51-213E-A7D1-310E9434C64A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7" creationId="{8C95BEAA-3202-9064-ABAE-C8D299119C15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8" creationId="{AE1E808F-E689-3548-6BB9-DFDBF5CCC10A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9" creationId="{CF2E7997-83EC-9102-8C3D-0A6DDDD0FFB4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10" creationId="{BAE825C8-425A-AB2B-59A5-1CB009BA8CBC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11" creationId="{C079C8A6-2B2C-A8AB-41B8-9B9DA7BC72CD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12" creationId="{24E4851F-C8FA-F727-B579-F0E3572E93F4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0" creationId="{38885048-9CFC-912A-EF88-C481B0CB306C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1" creationId="{773D7416-A41F-6675-A36B-F16E0EB02467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2" creationId="{66E6471A-BF5C-8968-B909-543A5993E7A2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3" creationId="{6589FA58-F730-A23B-3CF1-21139D895F57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4" creationId="{8B4EB81B-B4F8-F05A-1993-8CB4F1D3C77E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5" creationId="{3340AA9F-94EA-8EF1-4536-58C3C50A661D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6" creationId="{EF6E6901-41AC-A673-47A1-BED5BEEF56F9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7" creationId="{73428D4D-AFBC-29D1-FC45-8BAC30B13ADA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28" creationId="{EC725C37-5EBD-3302-419F-76FD912A0E94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3" creationId="{673519AA-FE87-2848-70C1-B26F8C458675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4" creationId="{89E0AB37-890B-EE23-84F0-93527CAC4DB0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5" creationId="{9FEB1939-FE6C-0A7D-1914-AD23770D6CAE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6" creationId="{C8587E06-6C81-619A-430D-AEDEBBD71F4D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7" creationId="{797FE333-3D45-8975-79A4-B58A985637E5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8" creationId="{558B6C45-9C2E-A848-7E4E-F5AF1B4E2A86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39" creationId="{75C534CD-6E28-869A-EF61-0D8842FC4780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0" creationId="{94077494-2EA6-2D00-6226-6C976C628EF4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1" creationId="{FD773EC4-CEA9-D0CE-C08C-473588AF25A2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6" creationId="{61930A08-20B3-6260-E7C3-6FC0DE2FF918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7" creationId="{7F1CFF47-D3A5-FB0B-EEE6-6C93A3DD55DF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8" creationId="{7B594366-F768-F07C-5C08-74A2D10C4C53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49" creationId="{FD69721D-7AC3-8AE8-0F3E-5D58F8939DA2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0" creationId="{9E2C0A33-BCE3-8D55-8F1C-697B43626BCB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1" creationId="{AE9C100B-1B61-D0ED-9FD0-2C6453E03CBA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2" creationId="{7A6F7C6F-F708-E31B-4A79-99FE56A52E41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3" creationId="{EA9C8425-8BAC-14BD-1BDC-397DE09E9D04}"/>
          </ac:picMkLst>
        </pc:picChg>
        <pc:picChg chg="mod">
          <ac:chgData name="Lipkin, Gus" userId="7e65a759-5c6a-4789-9eed-f2cb24fdf9db" providerId="ADAL" clId="{5C8EF2D1-77D2-4149-A573-1F0A93516432}" dt="2022-04-16T20:13:48.198" v="3367" actId="1076"/>
          <ac:picMkLst>
            <pc:docMk/>
            <pc:sldMk cId="4000588615" sldId="295"/>
            <ac:picMk id="54" creationId="{32440035-DCED-65D1-DFC9-36AD7F2D8E2F}"/>
          </ac:picMkLst>
        </pc:picChg>
        <pc:picChg chg="del">
          <ac:chgData name="Lipkin, Gus" userId="7e65a759-5c6a-4789-9eed-f2cb24fdf9db" providerId="ADAL" clId="{5C8EF2D1-77D2-4149-A573-1F0A93516432}" dt="2022-04-16T20:12:02.055" v="3243" actId="478"/>
          <ac:picMkLst>
            <pc:docMk/>
            <pc:sldMk cId="4000588615" sldId="295"/>
            <ac:picMk id="59" creationId="{A548EAA3-FDB3-E9D9-F562-A120E4B5F185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0" creationId="{4ADC8199-CCDE-7FDF-B669-75C962AC006D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1" creationId="{0EFEE1B8-E0BD-A741-921C-ACB548F7ED2C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2" creationId="{7504384E-3D54-897B-38FB-441DBD18EC48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3" creationId="{4E6EAF9A-EDFB-CAB7-4B05-CB2EA1B078F8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4" creationId="{47275117-41A3-2DE7-BFFC-9C9AC145978D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5" creationId="{809CD3D4-A894-A947-81AB-6DD2396C3216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6" creationId="{3A55F9CC-A5FC-E842-21D6-6DC087A70C91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67" creationId="{AE91565B-E19E-545D-655B-047AF0840854}"/>
          </ac:picMkLst>
        </pc:picChg>
        <pc:picChg chg="del">
          <ac:chgData name="Lipkin, Gus" userId="7e65a759-5c6a-4789-9eed-f2cb24fdf9db" providerId="ADAL" clId="{5C8EF2D1-77D2-4149-A573-1F0A93516432}" dt="2022-04-16T20:12:01.488" v="3242" actId="478"/>
          <ac:picMkLst>
            <pc:docMk/>
            <pc:sldMk cId="4000588615" sldId="295"/>
            <ac:picMk id="72" creationId="{DCBA413F-2784-867D-B26D-2D235063AEB6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3" creationId="{8C1F0738-2206-2783-403E-15412337D6EC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4" creationId="{36805EFC-649B-1713-F747-DCEC8AD0075A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5" creationId="{93C56BDF-DD69-4BAD-F9A8-C9331DF7DFD2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6" creationId="{AD75786B-48A6-C5B7-B6FB-C6D5EA2F9ACB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7" creationId="{38C72647-A499-787D-05A8-2C4BC54E49C7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8" creationId="{973BAD1E-E421-FA70-4100-0ADB2484B6C6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79" creationId="{DF826820-885E-B77A-9306-EB4FD2D4CDEE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80" creationId="{6522BD5A-C51D-D179-4278-79D1EEFF89FC}"/>
          </ac:picMkLst>
        </pc:picChg>
        <pc:picChg chg="del">
          <ac:chgData name="Lipkin, Gus" userId="7e65a759-5c6a-4789-9eed-f2cb24fdf9db" providerId="ADAL" clId="{5C8EF2D1-77D2-4149-A573-1F0A93516432}" dt="2022-04-16T20:12:00.915" v="3241" actId="478"/>
          <ac:picMkLst>
            <pc:docMk/>
            <pc:sldMk cId="4000588615" sldId="295"/>
            <ac:picMk id="85" creationId="{FF2A994F-BA57-6539-C597-21A69F24460A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86" creationId="{7DE8DE7E-23C9-3EA1-ACF4-CE87BD8DD348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87" creationId="{75C18183-B73E-C611-975F-5B487080E093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88" creationId="{242CC112-1971-15F9-89AC-0C2038BED96A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89" creationId="{3A32DC77-1C0B-2092-F5FF-1E364B933ABD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90" creationId="{F1C94D03-1DF1-215F-F57D-194A6B7A6F6A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91" creationId="{155B1EDC-90A4-9EDA-FE0E-71D29D6B7945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92" creationId="{2B65D262-6DAA-D186-D5C1-EE6E81884BEE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93" creationId="{CE9ACF9E-3B7B-E830-E29A-4CE0D0FBD2BD}"/>
          </ac:picMkLst>
        </pc:picChg>
        <pc:picChg chg="del">
          <ac:chgData name="Lipkin, Gus" userId="7e65a759-5c6a-4789-9eed-f2cb24fdf9db" providerId="ADAL" clId="{5C8EF2D1-77D2-4149-A573-1F0A93516432}" dt="2022-04-16T20:12:00.578" v="3240" actId="478"/>
          <ac:picMkLst>
            <pc:docMk/>
            <pc:sldMk cId="4000588615" sldId="295"/>
            <ac:picMk id="98" creationId="{77F86795-677A-0BFF-83A2-B9AAB8AD3C39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99" creationId="{E17BCB53-1B37-7003-CDA6-1ECBB2CA15EE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0" creationId="{54EA85F0-487F-CC44-FEBE-016859245983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1" creationId="{D219E032-6081-477C-11D6-E0DBCB4317F1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2" creationId="{82A543D8-F0AF-7BF7-CB85-070ECB9B2A44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3" creationId="{72F709DA-DEFE-D1BC-AA91-9BA917681A5D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4" creationId="{F263B652-DBB8-7830-4B44-7951132961D4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5" creationId="{472894BE-9586-967A-7271-37BE398F1D7C}"/>
          </ac:picMkLst>
        </pc:picChg>
        <pc:picChg chg="del">
          <ac:chgData name="Lipkin, Gus" userId="7e65a759-5c6a-4789-9eed-f2cb24fdf9db" providerId="ADAL" clId="{5C8EF2D1-77D2-4149-A573-1F0A93516432}" dt="2022-04-16T20:11:59.447" v="3239" actId="478"/>
          <ac:picMkLst>
            <pc:docMk/>
            <pc:sldMk cId="4000588615" sldId="295"/>
            <ac:picMk id="106" creationId="{B213B230-2D3F-0CCC-2CF2-4FB34C38BD93}"/>
          </ac:picMkLst>
        </pc:picChg>
      </pc:sldChg>
      <pc:sldChg chg="addSp delSp modSp add mod ord">
        <pc:chgData name="Lipkin, Gus" userId="7e65a759-5c6a-4789-9eed-f2cb24fdf9db" providerId="ADAL" clId="{5C8EF2D1-77D2-4149-A573-1F0A93516432}" dt="2022-04-16T20:13:39.714" v="3366" actId="1076"/>
        <pc:sldMkLst>
          <pc:docMk/>
          <pc:sldMk cId="3528766866" sldId="296"/>
        </pc:sldMkLst>
        <pc:spChg chg="mod">
          <ac:chgData name="Lipkin, Gus" userId="7e65a759-5c6a-4789-9eed-f2cb24fdf9db" providerId="ADAL" clId="{5C8EF2D1-77D2-4149-A573-1F0A93516432}" dt="2022-04-16T20:13:07.112" v="3347" actId="404"/>
          <ac:spMkLst>
            <pc:docMk/>
            <pc:sldMk cId="3528766866" sldId="296"/>
            <ac:spMk id="2" creationId="{C6399D03-33A1-720B-C43A-1FA8BE2E6249}"/>
          </ac:spMkLst>
        </pc:spChg>
        <pc:grpChg chg="add mod">
          <ac:chgData name="Lipkin, Gus" userId="7e65a759-5c6a-4789-9eed-f2cb24fdf9db" providerId="ADAL" clId="{5C8EF2D1-77D2-4149-A573-1F0A93516432}" dt="2022-04-16T20:13:39.714" v="3366" actId="1076"/>
          <ac:grpSpMkLst>
            <pc:docMk/>
            <pc:sldMk cId="3528766866" sldId="296"/>
            <ac:grpSpMk id="3" creationId="{9D49AE14-C90F-EC92-C060-53157E3CFB8C}"/>
          </ac:grpSpMkLst>
        </pc:grpChg>
        <pc:grpChg chg="del mod topLvl">
          <ac:chgData name="Lipkin, Gus" userId="7e65a759-5c6a-4789-9eed-f2cb24fdf9db" providerId="ADAL" clId="{5C8EF2D1-77D2-4149-A573-1F0A93516432}" dt="2022-04-16T20:13:28.912" v="3357" actId="165"/>
          <ac:grpSpMkLst>
            <pc:docMk/>
            <pc:sldMk cId="3528766866" sldId="296"/>
            <ac:grpSpMk id="18" creationId="{534762AC-006A-7719-BAC2-2504F4C0285B}"/>
          </ac:grpSpMkLst>
        </pc:grpChg>
        <pc:grpChg chg="del mod topLvl">
          <ac:chgData name="Lipkin, Gus" userId="7e65a759-5c6a-4789-9eed-f2cb24fdf9db" providerId="ADAL" clId="{5C8EF2D1-77D2-4149-A573-1F0A93516432}" dt="2022-04-16T20:13:17.028" v="3349" actId="478"/>
          <ac:grpSpMkLst>
            <pc:docMk/>
            <pc:sldMk cId="3528766866" sldId="296"/>
            <ac:grpSpMk id="19" creationId="{CF9B2271-AF0A-A94D-BD00-515154418353}"/>
          </ac:grpSpMkLst>
        </pc:grpChg>
        <pc:grpChg chg="del mod topLvl">
          <ac:chgData name="Lipkin, Gus" userId="7e65a759-5c6a-4789-9eed-f2cb24fdf9db" providerId="ADAL" clId="{5C8EF2D1-77D2-4149-A573-1F0A93516432}" dt="2022-04-16T20:13:17.524" v="3350" actId="478"/>
          <ac:grpSpMkLst>
            <pc:docMk/>
            <pc:sldMk cId="3528766866" sldId="296"/>
            <ac:grpSpMk id="32" creationId="{A8938A79-74B9-2987-8C4C-FDE1270963FB}"/>
          </ac:grpSpMkLst>
        </pc:grpChg>
        <pc:grpChg chg="del mod topLvl">
          <ac:chgData name="Lipkin, Gus" userId="7e65a759-5c6a-4789-9eed-f2cb24fdf9db" providerId="ADAL" clId="{5C8EF2D1-77D2-4149-A573-1F0A93516432}" dt="2022-04-16T20:13:18.002" v="3351" actId="478"/>
          <ac:grpSpMkLst>
            <pc:docMk/>
            <pc:sldMk cId="3528766866" sldId="296"/>
            <ac:grpSpMk id="45" creationId="{72388379-3E6B-E6A9-7D0D-717E15EB097A}"/>
          </ac:grpSpMkLst>
        </pc:grpChg>
        <pc:grpChg chg="del mod topLvl">
          <ac:chgData name="Lipkin, Gus" userId="7e65a759-5c6a-4789-9eed-f2cb24fdf9db" providerId="ADAL" clId="{5C8EF2D1-77D2-4149-A573-1F0A93516432}" dt="2022-04-16T20:13:21.859" v="3355" actId="478"/>
          <ac:grpSpMkLst>
            <pc:docMk/>
            <pc:sldMk cId="3528766866" sldId="296"/>
            <ac:grpSpMk id="58" creationId="{0296EFD6-A5E3-58BD-F883-C990ED94B655}"/>
          </ac:grpSpMkLst>
        </pc:grpChg>
        <pc:grpChg chg="del mod topLvl">
          <ac:chgData name="Lipkin, Gus" userId="7e65a759-5c6a-4789-9eed-f2cb24fdf9db" providerId="ADAL" clId="{5C8EF2D1-77D2-4149-A573-1F0A93516432}" dt="2022-04-16T20:13:21.343" v="3354" actId="478"/>
          <ac:grpSpMkLst>
            <pc:docMk/>
            <pc:sldMk cId="3528766866" sldId="296"/>
            <ac:grpSpMk id="71" creationId="{D5623F23-474E-7F82-B350-A17844A6C1EA}"/>
          </ac:grpSpMkLst>
        </pc:grpChg>
        <pc:grpChg chg="del mod topLvl">
          <ac:chgData name="Lipkin, Gus" userId="7e65a759-5c6a-4789-9eed-f2cb24fdf9db" providerId="ADAL" clId="{5C8EF2D1-77D2-4149-A573-1F0A93516432}" dt="2022-04-16T20:13:18.790" v="3353" actId="478"/>
          <ac:grpSpMkLst>
            <pc:docMk/>
            <pc:sldMk cId="3528766866" sldId="296"/>
            <ac:grpSpMk id="84" creationId="{49F0C803-4E1B-4796-8D9F-2F61E912F92D}"/>
          </ac:grpSpMkLst>
        </pc:grpChg>
        <pc:grpChg chg="del mod topLvl">
          <ac:chgData name="Lipkin, Gus" userId="7e65a759-5c6a-4789-9eed-f2cb24fdf9db" providerId="ADAL" clId="{5C8EF2D1-77D2-4149-A573-1F0A93516432}" dt="2022-04-16T20:13:18.448" v="3352" actId="478"/>
          <ac:grpSpMkLst>
            <pc:docMk/>
            <pc:sldMk cId="3528766866" sldId="296"/>
            <ac:grpSpMk id="97" creationId="{CC6E71AA-A912-2AA3-0200-3B9E429DA730}"/>
          </ac:grpSpMkLst>
        </pc:grpChg>
        <pc:grpChg chg="del">
          <ac:chgData name="Lipkin, Gus" userId="7e65a759-5c6a-4789-9eed-f2cb24fdf9db" providerId="ADAL" clId="{5C8EF2D1-77D2-4149-A573-1F0A93516432}" dt="2022-04-16T20:13:11.947" v="3348" actId="165"/>
          <ac:grpSpMkLst>
            <pc:docMk/>
            <pc:sldMk cId="3528766866" sldId="296"/>
            <ac:grpSpMk id="110" creationId="{9C0DD4FF-0E34-D239-934A-6FFD995E3502}"/>
          </ac:grpSpMkLst>
        </pc:grpChg>
        <pc:picChg chg="mod topLvl">
          <ac:chgData name="Lipkin, Gus" userId="7e65a759-5c6a-4789-9eed-f2cb24fdf9db" providerId="ADAL" clId="{5C8EF2D1-77D2-4149-A573-1F0A93516432}" dt="2022-04-16T20:13:28.912" v="3357" actId="165"/>
          <ac:picMkLst>
            <pc:docMk/>
            <pc:sldMk cId="3528766866" sldId="296"/>
            <ac:picMk id="4" creationId="{2ED21F8D-48D0-AC21-0F0A-8B56CA6580F9}"/>
          </ac:picMkLst>
        </pc:picChg>
        <pc:picChg chg="mod topLvl">
          <ac:chgData name="Lipkin, Gus" userId="7e65a759-5c6a-4789-9eed-f2cb24fdf9db" providerId="ADAL" clId="{5C8EF2D1-77D2-4149-A573-1F0A93516432}" dt="2022-04-16T20:13:39.714" v="3366" actId="1076"/>
          <ac:picMkLst>
            <pc:docMk/>
            <pc:sldMk cId="3528766866" sldId="296"/>
            <ac:picMk id="5" creationId="{814514D9-61CE-56A3-C382-DD53ADDB0651}"/>
          </ac:picMkLst>
        </pc:picChg>
        <pc:picChg chg="mod topLvl">
          <ac:chgData name="Lipkin, Gus" userId="7e65a759-5c6a-4789-9eed-f2cb24fdf9db" providerId="ADAL" clId="{5C8EF2D1-77D2-4149-A573-1F0A93516432}" dt="2022-04-16T20:13:39.714" v="3366" actId="1076"/>
          <ac:picMkLst>
            <pc:docMk/>
            <pc:sldMk cId="3528766866" sldId="296"/>
            <ac:picMk id="6" creationId="{CCF19AA1-CD51-213E-A7D1-310E9434C64A}"/>
          </ac:picMkLst>
        </pc:picChg>
        <pc:picChg chg="del mod topLvl">
          <ac:chgData name="Lipkin, Gus" userId="7e65a759-5c6a-4789-9eed-f2cb24fdf9db" providerId="ADAL" clId="{5C8EF2D1-77D2-4149-A573-1F0A93516432}" dt="2022-04-16T20:13:30.775" v="3359" actId="478"/>
          <ac:picMkLst>
            <pc:docMk/>
            <pc:sldMk cId="3528766866" sldId="296"/>
            <ac:picMk id="7" creationId="{8C95BEAA-3202-9064-ABAE-C8D299119C15}"/>
          </ac:picMkLst>
        </pc:picChg>
        <pc:picChg chg="del mod topLvl">
          <ac:chgData name="Lipkin, Gus" userId="7e65a759-5c6a-4789-9eed-f2cb24fdf9db" providerId="ADAL" clId="{5C8EF2D1-77D2-4149-A573-1F0A93516432}" dt="2022-04-16T20:13:30.392" v="3358" actId="478"/>
          <ac:picMkLst>
            <pc:docMk/>
            <pc:sldMk cId="3528766866" sldId="296"/>
            <ac:picMk id="8" creationId="{AE1E808F-E689-3548-6BB9-DFDBF5CCC10A}"/>
          </ac:picMkLst>
        </pc:picChg>
        <pc:picChg chg="mod topLvl">
          <ac:chgData name="Lipkin, Gus" userId="7e65a759-5c6a-4789-9eed-f2cb24fdf9db" providerId="ADAL" clId="{5C8EF2D1-77D2-4149-A573-1F0A93516432}" dt="2022-04-16T20:13:39.714" v="3366" actId="1076"/>
          <ac:picMkLst>
            <pc:docMk/>
            <pc:sldMk cId="3528766866" sldId="296"/>
            <ac:picMk id="9" creationId="{CF2E7997-83EC-9102-8C3D-0A6DDDD0FFB4}"/>
          </ac:picMkLst>
        </pc:picChg>
        <pc:picChg chg="mod topLvl">
          <ac:chgData name="Lipkin, Gus" userId="7e65a759-5c6a-4789-9eed-f2cb24fdf9db" providerId="ADAL" clId="{5C8EF2D1-77D2-4149-A573-1F0A93516432}" dt="2022-04-16T20:13:39.714" v="3366" actId="1076"/>
          <ac:picMkLst>
            <pc:docMk/>
            <pc:sldMk cId="3528766866" sldId="296"/>
            <ac:picMk id="10" creationId="{BAE825C8-425A-AB2B-59A5-1CB009BA8CBC}"/>
          </ac:picMkLst>
        </pc:picChg>
        <pc:picChg chg="del mod topLvl">
          <ac:chgData name="Lipkin, Gus" userId="7e65a759-5c6a-4789-9eed-f2cb24fdf9db" providerId="ADAL" clId="{5C8EF2D1-77D2-4149-A573-1F0A93516432}" dt="2022-04-16T20:13:31.255" v="3360" actId="478"/>
          <ac:picMkLst>
            <pc:docMk/>
            <pc:sldMk cId="3528766866" sldId="296"/>
            <ac:picMk id="11" creationId="{C079C8A6-2B2C-A8AB-41B8-9B9DA7BC72CD}"/>
          </ac:picMkLst>
        </pc:picChg>
        <pc:picChg chg="del mod topLvl">
          <ac:chgData name="Lipkin, Gus" userId="7e65a759-5c6a-4789-9eed-f2cb24fdf9db" providerId="ADAL" clId="{5C8EF2D1-77D2-4149-A573-1F0A93516432}" dt="2022-04-16T20:13:31.757" v="3361" actId="478"/>
          <ac:picMkLst>
            <pc:docMk/>
            <pc:sldMk cId="3528766866" sldId="296"/>
            <ac:picMk id="12" creationId="{24E4851F-C8FA-F727-B579-F0E3572E93F4}"/>
          </ac:picMkLst>
        </pc:picChg>
        <pc:picChg chg="del mod topLvl">
          <ac:chgData name="Lipkin, Gus" userId="7e65a759-5c6a-4789-9eed-f2cb24fdf9db" providerId="ADAL" clId="{5C8EF2D1-77D2-4149-A573-1F0A93516432}" dt="2022-04-16T20:13:33.085" v="3364" actId="478"/>
          <ac:picMkLst>
            <pc:docMk/>
            <pc:sldMk cId="3528766866" sldId="296"/>
            <ac:picMk id="13" creationId="{F16D830A-155E-95E7-F5E2-DEA063992833}"/>
          </ac:picMkLst>
        </pc:picChg>
        <pc:picChg chg="del mod topLvl">
          <ac:chgData name="Lipkin, Gus" userId="7e65a759-5c6a-4789-9eed-f2cb24fdf9db" providerId="ADAL" clId="{5C8EF2D1-77D2-4149-A573-1F0A93516432}" dt="2022-04-16T20:13:32.669" v="3363" actId="478"/>
          <ac:picMkLst>
            <pc:docMk/>
            <pc:sldMk cId="3528766866" sldId="296"/>
            <ac:picMk id="14" creationId="{75A02F08-BC54-1A06-2E0F-160B2A0B17FA}"/>
          </ac:picMkLst>
        </pc:picChg>
        <pc:picChg chg="del mod topLvl">
          <ac:chgData name="Lipkin, Gus" userId="7e65a759-5c6a-4789-9eed-f2cb24fdf9db" providerId="ADAL" clId="{5C8EF2D1-77D2-4149-A573-1F0A93516432}" dt="2022-04-16T20:13:32.165" v="3362" actId="478"/>
          <ac:picMkLst>
            <pc:docMk/>
            <pc:sldMk cId="3528766866" sldId="296"/>
            <ac:picMk id="15" creationId="{033DC05B-1DEB-A583-E860-545FB6BDD5E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0" creationId="{38885048-9CFC-912A-EF88-C481B0CB306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1" creationId="{773D7416-A41F-6675-A36B-F16E0EB02467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2" creationId="{66E6471A-BF5C-8968-B909-543A5993E7A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3" creationId="{6589FA58-F730-A23B-3CF1-21139D895F57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4" creationId="{8B4EB81B-B4F8-F05A-1993-8CB4F1D3C77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5" creationId="{3340AA9F-94EA-8EF1-4536-58C3C50A661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6" creationId="{EF6E6901-41AC-A673-47A1-BED5BEEF56F9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7" creationId="{73428D4D-AFBC-29D1-FC45-8BAC30B13AD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8" creationId="{EC725C37-5EBD-3302-419F-76FD912A0E9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29" creationId="{62FA5A5D-4687-B366-87C1-088C5CDFCDB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0" creationId="{058E8AB2-7C1C-6818-DA4D-3784240EB8F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1" creationId="{84D976C6-0F17-2691-00B6-96012CF5C56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3" creationId="{673519AA-FE87-2848-70C1-B26F8C45867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4" creationId="{89E0AB37-890B-EE23-84F0-93527CAC4DB0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5" creationId="{9FEB1939-FE6C-0A7D-1914-AD23770D6CA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6" creationId="{C8587E06-6C81-619A-430D-AEDEBBD71F4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7" creationId="{797FE333-3D45-8975-79A4-B58A985637E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8" creationId="{558B6C45-9C2E-A848-7E4E-F5AF1B4E2A8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39" creationId="{75C534CD-6E28-869A-EF61-0D8842FC4780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0" creationId="{94077494-2EA6-2D00-6226-6C976C628EF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1" creationId="{FD773EC4-CEA9-D0CE-C08C-473588AF25A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2" creationId="{9FE2C249-39C6-8C14-68D2-03E52B3EC9DB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3" creationId="{EDDE6AF6-8EED-0FE5-3591-448940999DB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4" creationId="{E6522BAB-0F27-4BC7-0085-A72C2F8A51F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6" creationId="{61930A08-20B3-6260-E7C3-6FC0DE2FF918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7" creationId="{7F1CFF47-D3A5-FB0B-EEE6-6C93A3DD55DF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8" creationId="{7B594366-F768-F07C-5C08-74A2D10C4C5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49" creationId="{FD69721D-7AC3-8AE8-0F3E-5D58F8939DA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0" creationId="{9E2C0A33-BCE3-8D55-8F1C-697B43626BCB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1" creationId="{AE9C100B-1B61-D0ED-9FD0-2C6453E03CB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2" creationId="{7A6F7C6F-F708-E31B-4A79-99FE56A52E41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3" creationId="{EA9C8425-8BAC-14BD-1BDC-397DE09E9D0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4" creationId="{32440035-DCED-65D1-DFC9-36AD7F2D8E2F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5" creationId="{CC998046-87F0-7313-4391-39103FA9CD2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6" creationId="{2C68DF61-094C-A54E-2523-1B7535060A2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7" creationId="{2B5B53D3-0941-AFA2-A398-348EB6FE334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59" creationId="{A548EAA3-FDB3-E9D9-F562-A120E4B5F18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0" creationId="{4ADC8199-CCDE-7FDF-B669-75C962AC006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1" creationId="{0EFEE1B8-E0BD-A741-921C-ACB548F7ED2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2" creationId="{7504384E-3D54-897B-38FB-441DBD18EC48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3" creationId="{4E6EAF9A-EDFB-CAB7-4B05-CB2EA1B078F8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4" creationId="{47275117-41A3-2DE7-BFFC-9C9AC145978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5" creationId="{809CD3D4-A894-A947-81AB-6DD2396C321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6" creationId="{3A55F9CC-A5FC-E842-21D6-6DC087A70C91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7" creationId="{AE91565B-E19E-545D-655B-047AF084085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8" creationId="{5461E86E-DE6F-F366-08DF-BB84CABD205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69" creationId="{28CF1EF5-9E03-F54E-CC63-7B244B22A87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0" creationId="{2A1135A8-1610-4C99-6133-AF1A3752009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2" creationId="{DCBA413F-2784-867D-B26D-2D235063AEB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3" creationId="{8C1F0738-2206-2783-403E-15412337D6E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4" creationId="{36805EFC-649B-1713-F747-DCEC8AD0075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5" creationId="{93C56BDF-DD69-4BAD-F9A8-C9331DF7DFD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6" creationId="{AD75786B-48A6-C5B7-B6FB-C6D5EA2F9ACB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7" creationId="{38C72647-A499-787D-05A8-2C4BC54E49C7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8" creationId="{973BAD1E-E421-FA70-4100-0ADB2484B6C6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79" creationId="{DF826820-885E-B77A-9306-EB4FD2D4CDE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0" creationId="{6522BD5A-C51D-D179-4278-79D1EEFF89F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1" creationId="{DAA65592-F455-565C-1FE4-927716D2940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2" creationId="{C4329DA1-7C07-7837-0A00-9CC77B6B44D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3" creationId="{D3DDA2E3-DD79-6F7C-D544-03E3B7D42D2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5" creationId="{FF2A994F-BA57-6539-C597-21A69F24460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6" creationId="{7DE8DE7E-23C9-3EA1-ACF4-CE87BD8DD348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7" creationId="{75C18183-B73E-C611-975F-5B487080E09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8" creationId="{242CC112-1971-15F9-89AC-0C2038BED96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89" creationId="{3A32DC77-1C0B-2092-F5FF-1E364B933AB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0" creationId="{F1C94D03-1DF1-215F-F57D-194A6B7A6F6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1" creationId="{155B1EDC-90A4-9EDA-FE0E-71D29D6B794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2" creationId="{2B65D262-6DAA-D186-D5C1-EE6E81884BE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3" creationId="{CE9ACF9E-3B7B-E830-E29A-4CE0D0FBD2B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4" creationId="{2E783F63-AA30-094D-902C-E317EB8DDFB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5" creationId="{40845169-E418-861F-8CE7-2D144915A605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6" creationId="{F6CFDB61-34E9-8DC7-4E1C-625B25C1128A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8" creationId="{77F86795-677A-0BFF-83A2-B9AAB8AD3C39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99" creationId="{E17BCB53-1B37-7003-CDA6-1ECBB2CA15EE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0" creationId="{54EA85F0-487F-CC44-FEBE-01685924598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1" creationId="{D219E032-6081-477C-11D6-E0DBCB4317F1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2" creationId="{82A543D8-F0AF-7BF7-CB85-070ECB9B2A4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3" creationId="{72F709DA-DEFE-D1BC-AA91-9BA917681A5D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4" creationId="{F263B652-DBB8-7830-4B44-7951132961D4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5" creationId="{472894BE-9586-967A-7271-37BE398F1D7C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6" creationId="{B213B230-2D3F-0CCC-2CF2-4FB34C38BD93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7" creationId="{D8311B7D-BBD5-BB0A-C398-FD7E250AEB72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8" creationId="{5DD483C6-FC62-DA81-E38C-D84BF3D2677F}"/>
          </ac:picMkLst>
        </pc:picChg>
        <pc:picChg chg="mod">
          <ac:chgData name="Lipkin, Gus" userId="7e65a759-5c6a-4789-9eed-f2cb24fdf9db" providerId="ADAL" clId="{5C8EF2D1-77D2-4149-A573-1F0A93516432}" dt="2022-04-16T20:13:11.947" v="3348" actId="165"/>
          <ac:picMkLst>
            <pc:docMk/>
            <pc:sldMk cId="3528766866" sldId="296"/>
            <ac:picMk id="109" creationId="{3BC5AE92-4349-21FE-7835-E4041865AFF2}"/>
          </ac:picMkLst>
        </pc:picChg>
      </pc:sldChg>
      <pc:sldChg chg="modSp new mod ord">
        <pc:chgData name="Lipkin, Gus" userId="7e65a759-5c6a-4789-9eed-f2cb24fdf9db" providerId="ADAL" clId="{5C8EF2D1-77D2-4149-A573-1F0A93516432}" dt="2022-04-16T20:22:42.446" v="3384" actId="20578"/>
        <pc:sldMkLst>
          <pc:docMk/>
          <pc:sldMk cId="186873958" sldId="297"/>
        </pc:sldMkLst>
        <pc:spChg chg="mod">
          <ac:chgData name="Lipkin, Gus" userId="7e65a759-5c6a-4789-9eed-f2cb24fdf9db" providerId="ADAL" clId="{5C8EF2D1-77D2-4149-A573-1F0A93516432}" dt="2022-04-16T20:22:25.475" v="3381" actId="20577"/>
          <ac:spMkLst>
            <pc:docMk/>
            <pc:sldMk cId="186873958" sldId="297"/>
            <ac:spMk id="2" creationId="{B4DC91BC-D4AD-0BA9-8BEF-23C088F06E29}"/>
          </ac:spMkLst>
        </pc:spChg>
      </pc:sldChg>
      <pc:sldChg chg="modSp add mod ord">
        <pc:chgData name="Lipkin, Gus" userId="7e65a759-5c6a-4789-9eed-f2cb24fdf9db" providerId="ADAL" clId="{5C8EF2D1-77D2-4149-A573-1F0A93516432}" dt="2022-04-16T20:23:18.293" v="3414" actId="20578"/>
        <pc:sldMkLst>
          <pc:docMk/>
          <pc:sldMk cId="2930196606" sldId="298"/>
        </pc:sldMkLst>
        <pc:spChg chg="mod">
          <ac:chgData name="Lipkin, Gus" userId="7e65a759-5c6a-4789-9eed-f2cb24fdf9db" providerId="ADAL" clId="{5C8EF2D1-77D2-4149-A573-1F0A93516432}" dt="2022-04-16T20:22:55.454" v="3411" actId="313"/>
          <ac:spMkLst>
            <pc:docMk/>
            <pc:sldMk cId="2930196606" sldId="298"/>
            <ac:spMk id="2" creationId="{1CAD8718-DC47-4A21-F7BF-2A89BC7D31C0}"/>
          </ac:spMkLst>
        </pc:spChg>
      </pc:sldChg>
      <pc:sldChg chg="add ord">
        <pc:chgData name="Lipkin, Gus" userId="7e65a759-5c6a-4789-9eed-f2cb24fdf9db" providerId="ADAL" clId="{5C8EF2D1-77D2-4149-A573-1F0A93516432}" dt="2022-04-16T20:23:17.329" v="3413" actId="20578"/>
        <pc:sldMkLst>
          <pc:docMk/>
          <pc:sldMk cId="636192590" sldId="299"/>
        </pc:sldMkLst>
      </pc:sldChg>
      <pc:sldChg chg="addSp delSp modSp add mod ord">
        <pc:chgData name="Lipkin, Gus" userId="7e65a759-5c6a-4789-9eed-f2cb24fdf9db" providerId="ADAL" clId="{5C8EF2D1-77D2-4149-A573-1F0A93516432}" dt="2022-04-16T23:52:33.537" v="3520" actId="20577"/>
        <pc:sldMkLst>
          <pc:docMk/>
          <pc:sldMk cId="1567656402" sldId="300"/>
        </pc:sldMkLst>
        <pc:spChg chg="mod">
          <ac:chgData name="Lipkin, Gus" userId="7e65a759-5c6a-4789-9eed-f2cb24fdf9db" providerId="ADAL" clId="{5C8EF2D1-77D2-4149-A573-1F0A93516432}" dt="2022-04-16T23:52:33.537" v="3520" actId="20577"/>
          <ac:spMkLst>
            <pc:docMk/>
            <pc:sldMk cId="1567656402" sldId="300"/>
            <ac:spMk id="3" creationId="{ACA928AD-2304-0000-175C-1791876CCD39}"/>
          </ac:spMkLst>
        </pc:spChg>
        <pc:graphicFrameChg chg="add del">
          <ac:chgData name="Lipkin, Gus" userId="7e65a759-5c6a-4789-9eed-f2cb24fdf9db" providerId="ADAL" clId="{5C8EF2D1-77D2-4149-A573-1F0A93516432}" dt="2022-04-16T23:51:59.407" v="3455" actId="478"/>
          <ac:graphicFrameMkLst>
            <pc:docMk/>
            <pc:sldMk cId="1567656402" sldId="300"/>
            <ac:graphicFrameMk id="2" creationId="{FA52A207-79A2-9305-21C7-43899D53B2DD}"/>
          </ac:graphicFrameMkLst>
        </pc:graphicFrameChg>
        <pc:graphicFrameChg chg="add del mod">
          <ac:chgData name="Lipkin, Gus" userId="7e65a759-5c6a-4789-9eed-f2cb24fdf9db" providerId="ADAL" clId="{5C8EF2D1-77D2-4149-A573-1F0A93516432}" dt="2022-04-16T23:51:53.213" v="3453" actId="478"/>
          <ac:graphicFrameMkLst>
            <pc:docMk/>
            <pc:sldMk cId="1567656402" sldId="300"/>
            <ac:graphicFrameMk id="4" creationId="{0FFEE739-2FC8-81B0-8D3F-53A926275CE4}"/>
          </ac:graphicFrameMkLst>
        </pc:graphicFrameChg>
        <pc:graphicFrameChg chg="add mod">
          <ac:chgData name="Lipkin, Gus" userId="7e65a759-5c6a-4789-9eed-f2cb24fdf9db" providerId="ADAL" clId="{5C8EF2D1-77D2-4149-A573-1F0A93516432}" dt="2022-04-16T23:52:22.790" v="3484" actId="1076"/>
          <ac:graphicFrameMkLst>
            <pc:docMk/>
            <pc:sldMk cId="1567656402" sldId="300"/>
            <ac:graphicFrameMk id="5" creationId="{62E33681-EDDF-1822-417F-5420906F2950}"/>
          </ac:graphicFrameMkLst>
        </pc:graphicFrameChg>
        <pc:graphicFrameChg chg="del mod">
          <ac:chgData name="Lipkin, Gus" userId="7e65a759-5c6a-4789-9eed-f2cb24fdf9db" providerId="ADAL" clId="{5C8EF2D1-77D2-4149-A573-1F0A93516432}" dt="2022-04-16T23:47:02.597" v="3447" actId="478"/>
          <ac:graphicFrameMkLst>
            <pc:docMk/>
            <pc:sldMk cId="1567656402" sldId="300"/>
            <ac:graphicFrameMk id="7" creationId="{29CDB39D-CBFB-D9F1-46E3-634366D5B463}"/>
          </ac:graphicFrameMkLst>
        </pc:graphicFrameChg>
      </pc:sldChg>
      <pc:sldChg chg="addSp delSp modSp new mod">
        <pc:chgData name="Lipkin, Gus" userId="7e65a759-5c6a-4789-9eed-f2cb24fdf9db" providerId="ADAL" clId="{5C8EF2D1-77D2-4149-A573-1F0A93516432}" dt="2022-04-17T00:05:38.470" v="3804" actId="1076"/>
        <pc:sldMkLst>
          <pc:docMk/>
          <pc:sldMk cId="1399374190" sldId="301"/>
        </pc:sldMkLst>
        <pc:spChg chg="mod">
          <ac:chgData name="Lipkin, Gus" userId="7e65a759-5c6a-4789-9eed-f2cb24fdf9db" providerId="ADAL" clId="{5C8EF2D1-77D2-4149-A573-1F0A93516432}" dt="2022-04-16T23:53:27.953" v="3529" actId="5793"/>
          <ac:spMkLst>
            <pc:docMk/>
            <pc:sldMk cId="1399374190" sldId="301"/>
            <ac:spMk id="2" creationId="{6BE25E10-76CC-9DBA-A1FE-46538C1901E0}"/>
          </ac:spMkLst>
        </pc:spChg>
        <pc:spChg chg="del mod">
          <ac:chgData name="Lipkin, Gus" userId="7e65a759-5c6a-4789-9eed-f2cb24fdf9db" providerId="ADAL" clId="{5C8EF2D1-77D2-4149-A573-1F0A93516432}" dt="2022-04-16T23:53:42.639" v="3545" actId="478"/>
          <ac:spMkLst>
            <pc:docMk/>
            <pc:sldMk cId="1399374190" sldId="301"/>
            <ac:spMk id="3" creationId="{261197F6-56A7-40DA-5C5E-52459578ADAE}"/>
          </ac:spMkLst>
        </pc:spChg>
        <pc:spChg chg="add mod">
          <ac:chgData name="Lipkin, Gus" userId="7e65a759-5c6a-4789-9eed-f2cb24fdf9db" providerId="ADAL" clId="{5C8EF2D1-77D2-4149-A573-1F0A93516432}" dt="2022-04-17T00:05:38.470" v="3804" actId="1076"/>
          <ac:spMkLst>
            <pc:docMk/>
            <pc:sldMk cId="1399374190" sldId="301"/>
            <ac:spMk id="5" creationId="{E5D253D1-83E1-6372-BDC3-0B1BC057B1EB}"/>
          </ac:spMkLst>
        </pc:spChg>
        <pc:graphicFrameChg chg="add mod modGraphic">
          <ac:chgData name="Lipkin, Gus" userId="7e65a759-5c6a-4789-9eed-f2cb24fdf9db" providerId="ADAL" clId="{5C8EF2D1-77D2-4149-A573-1F0A93516432}" dt="2022-04-16T23:57:53.764" v="3757" actId="1076"/>
          <ac:graphicFrameMkLst>
            <pc:docMk/>
            <pc:sldMk cId="1399374190" sldId="301"/>
            <ac:graphicFrameMk id="4" creationId="{544EC29D-40FB-76C5-74E1-5B7BF6CD1C87}"/>
          </ac:graphicFrameMkLst>
        </pc:graphicFrameChg>
      </pc:sldChg>
      <pc:sldMasterChg chg="add del addSldLayout delSldLayout">
        <pc:chgData name="Lipkin, Gus" userId="7e65a759-5c6a-4789-9eed-f2cb24fdf9db" providerId="ADAL" clId="{5C8EF2D1-77D2-4149-A573-1F0A93516432}" dt="2022-04-16T16:39:51.883" v="73" actId="26606"/>
        <pc:sldMasterMkLst>
          <pc:docMk/>
          <pc:sldMasterMk cId="2460954070" sldId="2147483660"/>
        </pc:sldMasterMkLst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Lipkin, Gus" userId="7e65a759-5c6a-4789-9eed-f2cb24fdf9db" providerId="ADAL" clId="{5C8EF2D1-77D2-4149-A573-1F0A93516432}" dt="2022-04-16T16:39:51.883" v="73" actId="26606"/>
        <pc:sldMasterMkLst>
          <pc:docMk/>
          <pc:sldMasterMk cId="123130855" sldId="2147483685"/>
        </pc:sldMasterMkLst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13024995" sldId="2147483674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595795974" sldId="2147483675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3307334679" sldId="2147483676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115171761" sldId="2147483677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3203754765" sldId="2147483678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1132506387" sldId="2147483679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2885673154" sldId="2147483680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711678628" sldId="2147483681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926512407" sldId="2147483682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1932913847" sldId="2147483683"/>
          </pc:sldLayoutMkLst>
        </pc:sldLayoutChg>
        <pc:sldLayoutChg chg="add del">
          <pc:chgData name="Lipkin, Gus" userId="7e65a759-5c6a-4789-9eed-f2cb24fdf9db" providerId="ADAL" clId="{5C8EF2D1-77D2-4149-A573-1F0A93516432}" dt="2022-04-16T16:39:51.883" v="73" actId="26606"/>
          <pc:sldLayoutMkLst>
            <pc:docMk/>
            <pc:sldMasterMk cId="123130855" sldId="2147483685"/>
            <pc:sldLayoutMk cId="3953534351" sldId="2147483684"/>
          </pc:sldLayoutMkLst>
        </pc:sldLayoutChg>
      </pc:sldMasterChg>
    </pc:docChg>
  </pc:docChgLst>
  <pc:docChgLst>
    <pc:chgData name="Lipkin, Gus" userId="7e65a759-5c6a-4789-9eed-f2cb24fdf9db" providerId="ADAL" clId="{07488CB0-2BEA-744E-8DCE-985DD6551EDD}"/>
    <pc:docChg chg="custSel modSld">
      <pc:chgData name="Lipkin, Gus" userId="7e65a759-5c6a-4789-9eed-f2cb24fdf9db" providerId="ADAL" clId="{07488CB0-2BEA-744E-8DCE-985DD6551EDD}" dt="2022-04-22T15:00:25.047" v="114" actId="313"/>
      <pc:docMkLst>
        <pc:docMk/>
      </pc:docMkLst>
      <pc:sldChg chg="modSp mod">
        <pc:chgData name="Lipkin, Gus" userId="7e65a759-5c6a-4789-9eed-f2cb24fdf9db" providerId="ADAL" clId="{07488CB0-2BEA-744E-8DCE-985DD6551EDD}" dt="2022-04-22T15:00:25.047" v="114" actId="313"/>
        <pc:sldMkLst>
          <pc:docMk/>
          <pc:sldMk cId="871453075" sldId="257"/>
        </pc:sldMkLst>
        <pc:spChg chg="mod">
          <ac:chgData name="Lipkin, Gus" userId="7e65a759-5c6a-4789-9eed-f2cb24fdf9db" providerId="ADAL" clId="{07488CB0-2BEA-744E-8DCE-985DD6551EDD}" dt="2022-04-22T15:00:25.047" v="114" actId="313"/>
          <ac:spMkLst>
            <pc:docMk/>
            <pc:sldMk cId="871453075" sldId="257"/>
            <ac:spMk id="2" creationId="{1CAD8718-DC47-4A21-F7BF-2A89BC7D31C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224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1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6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2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7239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2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31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3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0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143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77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svg"/><Relationship Id="rId5" Type="http://schemas.openxmlformats.org/officeDocument/2006/relationships/image" Target="../media/image27.svg"/><Relationship Id="rId10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12" Type="http://schemas.openxmlformats.org/officeDocument/2006/relationships/image" Target="../media/image2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svg"/><Relationship Id="rId5" Type="http://schemas.openxmlformats.org/officeDocument/2006/relationships/image" Target="../media/image37.png"/><Relationship Id="rId10" Type="http://schemas.openxmlformats.org/officeDocument/2006/relationships/image" Target="../media/image41.svg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5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/>
              <a:t>The </a:t>
            </a:r>
            <a:br>
              <a:rPr lang="en-US" sz="8000"/>
            </a:br>
            <a:r>
              <a:rPr lang="en-US" sz="8000"/>
              <a:t>Perfect</a:t>
            </a:r>
            <a:br>
              <a:rPr lang="en-US" sz="8000"/>
            </a:br>
            <a:r>
              <a:rPr lang="en-US" sz="8000"/>
              <a:t>Batch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/>
              <a:t>Hailey Skoglund, Gus Lipkin, &amp; Cookie Monster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3D5B92-CDA6-D653-6132-2EFE3097F4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8" t="7593" r="7476" b="4807"/>
          <a:stretch/>
        </p:blipFill>
        <p:spPr>
          <a:xfrm>
            <a:off x="283463" y="849670"/>
            <a:ext cx="7386971" cy="5158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8E736D-DE76-7D71-98AC-20E81BCD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7F0DB-A57F-8A7E-9BD8-D839B9B3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– 3 routes</a:t>
            </a:r>
          </a:p>
          <a:p>
            <a:r>
              <a:rPr lang="en-US"/>
              <a:t>    – Shortest: 5 min, 1.2 mile</a:t>
            </a:r>
          </a:p>
          <a:p>
            <a:r>
              <a:rPr lang="en-US"/>
              <a:t>    – Longest: 7 min, 1.6 mile</a:t>
            </a:r>
          </a:p>
        </p:txBody>
      </p:sp>
    </p:spTree>
    <p:extLst>
      <p:ext uri="{BB962C8B-B14F-4D97-AF65-F5344CB8AC3E}">
        <p14:creationId xmlns:p14="http://schemas.microsoft.com/office/powerpoint/2010/main" val="192825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3D5B92-CDA6-D653-6132-2EFE3097F4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8" t="8058" r="9544"/>
          <a:stretch/>
        </p:blipFill>
        <p:spPr>
          <a:xfrm>
            <a:off x="283464" y="552587"/>
            <a:ext cx="7355585" cy="63054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8E736D-DE76-7D71-98AC-20E81BCD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Walmart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7F0DB-A57F-8A7E-9BD8-D839B9B3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– 3 routes</a:t>
            </a:r>
          </a:p>
          <a:p>
            <a:r>
              <a:rPr lang="en-US"/>
              <a:t>    – Shortest: 4 min, 1 mile</a:t>
            </a:r>
          </a:p>
          <a:p>
            <a:r>
              <a:rPr lang="en-US"/>
              <a:t>    – Longest: 6 min, 1.2 mile</a:t>
            </a:r>
          </a:p>
        </p:txBody>
      </p:sp>
    </p:spTree>
    <p:extLst>
      <p:ext uri="{BB962C8B-B14F-4D97-AF65-F5344CB8AC3E}">
        <p14:creationId xmlns:p14="http://schemas.microsoft.com/office/powerpoint/2010/main" val="207804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70874-DEC0-8457-40DA-988309BB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87" y="986216"/>
            <a:ext cx="5235575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Store Prices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Kiosk">
            <a:extLst>
              <a:ext uri="{FF2B5EF4-FFF2-40B4-BE49-F238E27FC236}">
                <a16:creationId xmlns:a16="http://schemas.microsoft.com/office/drawing/2014/main" id="{4409998C-5A84-42F4-D168-9F0651AC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9261" y="1619392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5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B85E-17D6-B4D6-2D3D-C74539DC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Aldi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72B726F-5976-537E-B426-55ABD0E99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801356"/>
              </p:ext>
            </p:extLst>
          </p:nvPr>
        </p:nvGraphicFramePr>
        <p:xfrm>
          <a:off x="1000125" y="2422525"/>
          <a:ext cx="1068228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99500" imgH="1638300" progId="Excel.Sheet.12">
                  <p:embed/>
                </p:oleObj>
              </mc:Choice>
              <mc:Fallback>
                <p:oleObj name="Worksheet" r:id="rId2" imgW="8699500" imgH="163830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72B726F-5976-537E-B426-55ABD0E99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0125" y="2422525"/>
                        <a:ext cx="10682288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15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B85E-17D6-B4D6-2D3D-C74539DC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D0FBD8-E50B-432C-7735-F5180F8E9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035932"/>
              </p:ext>
            </p:extLst>
          </p:nvPr>
        </p:nvGraphicFramePr>
        <p:xfrm>
          <a:off x="1000125" y="2422525"/>
          <a:ext cx="1068228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99500" imgH="1638300" progId="Excel.Sheet.12">
                  <p:embed/>
                </p:oleObj>
              </mc:Choice>
              <mc:Fallback>
                <p:oleObj name="Worksheet" r:id="rId2" imgW="8699500" imgH="16383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D0FBD8-E50B-432C-7735-F5180F8E9C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0125" y="2422525"/>
                        <a:ext cx="10682288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85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B85E-17D6-B4D6-2D3D-C74539DC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Walmart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FBD11D-E559-7DFC-CB2B-13B1693E3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27761"/>
              </p:ext>
            </p:extLst>
          </p:nvPr>
        </p:nvGraphicFramePr>
        <p:xfrm>
          <a:off x="1000125" y="2422525"/>
          <a:ext cx="10682288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99500" imgH="1638300" progId="Excel.Sheet.12">
                  <p:embed/>
                </p:oleObj>
              </mc:Choice>
              <mc:Fallback>
                <p:oleObj name="Worksheet" r:id="rId2" imgW="8699500" imgH="16383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AFBD11D-E559-7DFC-CB2B-13B1693E33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0125" y="2422525"/>
                        <a:ext cx="10682288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19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A928AD-2304-0000-175C-1791876C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5449151"/>
            <a:ext cx="10318418" cy="910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spc="800">
                <a:solidFill>
                  <a:srgbClr val="2A1A00"/>
                </a:solidFill>
                <a:latin typeface="+mj-lt"/>
              </a:rPr>
              <a:t>Store Decision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CDB39D-CBFB-D9F1-46E3-634366D5B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22362"/>
              </p:ext>
            </p:extLst>
          </p:nvPr>
        </p:nvGraphicFramePr>
        <p:xfrm>
          <a:off x="891645" y="1392354"/>
          <a:ext cx="1040871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759200" imgH="825500" progId="Excel.Sheet.12">
                  <p:embed/>
                </p:oleObj>
              </mc:Choice>
              <mc:Fallback>
                <p:oleObj name="Worksheet" r:id="rId2" imgW="3759200" imgH="8255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9CDB39D-CBFB-D9F1-46E3-634366D5B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1645" y="1392354"/>
                        <a:ext cx="1040871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51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9F63-20DA-8F64-12B6-9F719EBB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Organizing the cooking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224B-AAC5-ACE3-E17E-9C82FFDC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Bed with solid fill">
            <a:extLst>
              <a:ext uri="{FF2B5EF4-FFF2-40B4-BE49-F238E27FC236}">
                <a16:creationId xmlns:a16="http://schemas.microsoft.com/office/drawing/2014/main" id="{6B2C76DC-630E-1795-E371-6D9447B2A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0" y="4343400"/>
            <a:ext cx="1828800" cy="1828800"/>
          </a:xfrm>
          <a:prstGeom prst="rect">
            <a:avLst/>
          </a:prstGeom>
        </p:spPr>
      </p:pic>
      <p:pic>
        <p:nvPicPr>
          <p:cNvPr id="7" name="Graphic 6" descr="Table and chairs with solid fill">
            <a:extLst>
              <a:ext uri="{FF2B5EF4-FFF2-40B4-BE49-F238E27FC236}">
                <a16:creationId xmlns:a16="http://schemas.microsoft.com/office/drawing/2014/main" id="{E0913B25-7722-F49B-0B4F-5B82A30F6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3999" y="2821637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8BFDB-B84D-0ED3-B480-B6BFFBCE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1. Remove cat from Table</a:t>
            </a:r>
          </a:p>
        </p:txBody>
      </p:sp>
      <p:pic>
        <p:nvPicPr>
          <p:cNvPr id="5" name="Graphic 4" descr="Cat with solid fill">
            <a:extLst>
              <a:ext uri="{FF2B5EF4-FFF2-40B4-BE49-F238E27FC236}">
                <a16:creationId xmlns:a16="http://schemas.microsoft.com/office/drawing/2014/main" id="{9F495327-65F5-90DF-E764-E2973DDB3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5599" y="3516497"/>
            <a:ext cx="914400" cy="914400"/>
          </a:xfrm>
          <a:prstGeom prst="rect">
            <a:avLst/>
          </a:prstGeom>
        </p:spPr>
      </p:pic>
      <p:pic>
        <p:nvPicPr>
          <p:cNvPr id="8" name="Graphic 7" descr="Cat with solid fill">
            <a:extLst>
              <a:ext uri="{FF2B5EF4-FFF2-40B4-BE49-F238E27FC236}">
                <a16:creationId xmlns:a16="http://schemas.microsoft.com/office/drawing/2014/main" id="{864FCCCF-0CEC-32BD-4BF2-2965CDA22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9199" y="4430897"/>
            <a:ext cx="914400" cy="914400"/>
          </a:xfrm>
          <a:prstGeom prst="rect">
            <a:avLst/>
          </a:prstGeom>
        </p:spPr>
      </p:pic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A98AAF56-38F5-01AF-31F6-19E5B6FE8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36460">
            <a:off x="5638798" y="297179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3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A245-41AC-9E2D-5E19-D017B897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2. Gather equipment</a:t>
            </a:r>
          </a:p>
        </p:txBody>
      </p:sp>
      <p:pic>
        <p:nvPicPr>
          <p:cNvPr id="11266" name="Picture 2" descr="Mixer KitchenAid Blender Clip art - kitchen png download - 981*980 - Free  Transparent Mixer png Download. - Clip Art Library | Clip art, Kitchen  icon, Kitchen aid">
            <a:extLst>
              <a:ext uri="{FF2B5EF4-FFF2-40B4-BE49-F238E27FC236}">
                <a16:creationId xmlns:a16="http://schemas.microsoft.com/office/drawing/2014/main" id="{EBD85D03-144D-07B6-9EC1-2475B4E6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9" y="4138914"/>
            <a:ext cx="2250253" cy="22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aking Sheet Icon - Download Baking Sheet Icon 7597 | Noun Project">
            <a:extLst>
              <a:ext uri="{FF2B5EF4-FFF2-40B4-BE49-F238E27FC236}">
                <a16:creationId xmlns:a16="http://schemas.microsoft.com/office/drawing/2014/main" id="{68B868CC-7064-C7B1-3A60-BBF8BE1D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47" y="332708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aking Sheet Icon - Download Baking Sheet Icon 7597 | Noun Project">
            <a:extLst>
              <a:ext uri="{FF2B5EF4-FFF2-40B4-BE49-F238E27FC236}">
                <a16:creationId xmlns:a16="http://schemas.microsoft.com/office/drawing/2014/main" id="{6628F040-BAE5-B5CC-1252-DD2A2091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49" y="112845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easuring Cup with solid fill">
            <a:extLst>
              <a:ext uri="{FF2B5EF4-FFF2-40B4-BE49-F238E27FC236}">
                <a16:creationId xmlns:a16="http://schemas.microsoft.com/office/drawing/2014/main" id="{597A95B4-BB71-8444-7C76-B992974F3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3393" y="2532083"/>
            <a:ext cx="1371600" cy="1371600"/>
          </a:xfrm>
          <a:prstGeom prst="rect">
            <a:avLst/>
          </a:prstGeom>
        </p:spPr>
      </p:pic>
      <p:pic>
        <p:nvPicPr>
          <p:cNvPr id="9" name="Graphic 8" descr="Plate with solid fill">
            <a:extLst>
              <a:ext uri="{FF2B5EF4-FFF2-40B4-BE49-F238E27FC236}">
                <a16:creationId xmlns:a16="http://schemas.microsoft.com/office/drawing/2014/main" id="{56E1625C-E2B6-8CB8-0AF1-539D62644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403" y="1596481"/>
            <a:ext cx="2743200" cy="2743200"/>
          </a:xfrm>
          <a:prstGeom prst="rect">
            <a:avLst/>
          </a:prstGeom>
        </p:spPr>
      </p:pic>
      <p:pic>
        <p:nvPicPr>
          <p:cNvPr id="11" name="Graphic 10" descr="Spoon with solid fill">
            <a:extLst>
              <a:ext uri="{FF2B5EF4-FFF2-40B4-BE49-F238E27FC236}">
                <a16:creationId xmlns:a16="http://schemas.microsoft.com/office/drawing/2014/main" id="{8047BAF3-8F5D-984E-F7E6-4F4A5A446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6774" y="1465938"/>
            <a:ext cx="914400" cy="914400"/>
          </a:xfrm>
          <a:prstGeom prst="rect">
            <a:avLst/>
          </a:prstGeom>
        </p:spPr>
      </p:pic>
      <p:pic>
        <p:nvPicPr>
          <p:cNvPr id="15" name="Graphic 14" descr="Cat with solid fill">
            <a:extLst>
              <a:ext uri="{FF2B5EF4-FFF2-40B4-BE49-F238E27FC236}">
                <a16:creationId xmlns:a16="http://schemas.microsoft.com/office/drawing/2014/main" id="{DD15279F-95DC-4037-F297-72709A17C2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6492" y="2821260"/>
            <a:ext cx="914400" cy="914400"/>
          </a:xfrm>
          <a:prstGeom prst="rect">
            <a:avLst/>
          </a:prstGeom>
        </p:spPr>
      </p:pic>
      <p:pic>
        <p:nvPicPr>
          <p:cNvPr id="16" name="Picture 6" descr="Baking Sheet Icon - Download Baking Sheet Icon 7597 | Noun Project">
            <a:extLst>
              <a:ext uri="{FF2B5EF4-FFF2-40B4-BE49-F238E27FC236}">
                <a16:creationId xmlns:a16="http://schemas.microsoft.com/office/drawing/2014/main" id="{9A3F7D61-9F4E-001C-C4E4-C75BD148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138" y="2734066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aking Sheet Icon - Download Baking Sheet Icon 7597 | Noun Project">
            <a:extLst>
              <a:ext uri="{FF2B5EF4-FFF2-40B4-BE49-F238E27FC236}">
                <a16:creationId xmlns:a16="http://schemas.microsoft.com/office/drawing/2014/main" id="{24C9E28C-B8C5-FA2F-5AD1-BB6621A1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101" y="19593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83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EABE-E31C-D36B-A13D-1FB0D6F0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98480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A245-41AC-9E2D-5E19-D017B897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3. Organize equipment</a:t>
            </a:r>
          </a:p>
        </p:txBody>
      </p:sp>
      <p:pic>
        <p:nvPicPr>
          <p:cNvPr id="11266" name="Picture 2" descr="Mixer KitchenAid Blender Clip art - kitchen png download - 981*980 - Free  Transparent Mixer png Download. - Clip Art Library | Clip art, Kitchen  icon, Kitchen aid">
            <a:extLst>
              <a:ext uri="{FF2B5EF4-FFF2-40B4-BE49-F238E27FC236}">
                <a16:creationId xmlns:a16="http://schemas.microsoft.com/office/drawing/2014/main" id="{EBD85D03-144D-07B6-9EC1-2475B4E6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47" y="2304914"/>
            <a:ext cx="2250253" cy="22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easuring Cup with solid fill">
            <a:extLst>
              <a:ext uri="{FF2B5EF4-FFF2-40B4-BE49-F238E27FC236}">
                <a16:creationId xmlns:a16="http://schemas.microsoft.com/office/drawing/2014/main" id="{597A95B4-BB71-8444-7C76-B992974F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74" y="2865509"/>
            <a:ext cx="1371600" cy="1371600"/>
          </a:xfrm>
          <a:prstGeom prst="rect">
            <a:avLst/>
          </a:prstGeom>
        </p:spPr>
      </p:pic>
      <p:pic>
        <p:nvPicPr>
          <p:cNvPr id="9" name="Graphic 8" descr="Plate with solid fill">
            <a:extLst>
              <a:ext uri="{FF2B5EF4-FFF2-40B4-BE49-F238E27FC236}">
                <a16:creationId xmlns:a16="http://schemas.microsoft.com/office/drawing/2014/main" id="{56E1625C-E2B6-8CB8-0AF1-539D62644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119" y="2057400"/>
            <a:ext cx="2743200" cy="2743200"/>
          </a:xfrm>
          <a:prstGeom prst="rect">
            <a:avLst/>
          </a:prstGeom>
        </p:spPr>
      </p:pic>
      <p:pic>
        <p:nvPicPr>
          <p:cNvPr id="11" name="Graphic 10" descr="Spoon with solid fill">
            <a:extLst>
              <a:ext uri="{FF2B5EF4-FFF2-40B4-BE49-F238E27FC236}">
                <a16:creationId xmlns:a16="http://schemas.microsoft.com/office/drawing/2014/main" id="{8047BAF3-8F5D-984E-F7E6-4F4A5A446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0346" y="2971800"/>
            <a:ext cx="914400" cy="914400"/>
          </a:xfrm>
          <a:prstGeom prst="rect">
            <a:avLst/>
          </a:prstGeom>
        </p:spPr>
      </p:pic>
      <p:pic>
        <p:nvPicPr>
          <p:cNvPr id="17" name="Picture 4" descr="Baking Sheet Icon - Download Baking Sheet Icon 7597 | Noun Project">
            <a:extLst>
              <a:ext uri="{FF2B5EF4-FFF2-40B4-BE49-F238E27FC236}">
                <a16:creationId xmlns:a16="http://schemas.microsoft.com/office/drawing/2014/main" id="{27269BA4-F3B6-A8B3-1EEB-6F1EFF2B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73" y="7391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aking Sheet Icon - Download Baking Sheet Icon 7597 | Noun Project">
            <a:extLst>
              <a:ext uri="{FF2B5EF4-FFF2-40B4-BE49-F238E27FC236}">
                <a16:creationId xmlns:a16="http://schemas.microsoft.com/office/drawing/2014/main" id="{CF1EF045-3EDD-668B-1558-54F8739D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73" y="187451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aking Sheet Icon - Download Baking Sheet Icon 7597 | Noun Project">
            <a:extLst>
              <a:ext uri="{FF2B5EF4-FFF2-40B4-BE49-F238E27FC236}">
                <a16:creationId xmlns:a16="http://schemas.microsoft.com/office/drawing/2014/main" id="{0129CE06-FF6A-F9C0-ABF6-AF99C559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73" y="3003172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Baking Sheet Icon - Download Baking Sheet Icon 7597 | Noun Project">
            <a:extLst>
              <a:ext uri="{FF2B5EF4-FFF2-40B4-BE49-F238E27FC236}">
                <a16:creationId xmlns:a16="http://schemas.microsoft.com/office/drawing/2014/main" id="{5567E491-73DE-3493-2F9C-5370A1B3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73" y="413858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5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F7DB-EF6B-26BB-93C8-534679F4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Gather the ingredients</a:t>
            </a:r>
          </a:p>
        </p:txBody>
      </p:sp>
      <p:pic>
        <p:nvPicPr>
          <p:cNvPr id="5" name="Content Placeholder 4" descr="Salt And Pepper outline">
            <a:extLst>
              <a:ext uri="{FF2B5EF4-FFF2-40B4-BE49-F238E27FC236}">
                <a16:creationId xmlns:a16="http://schemas.microsoft.com/office/drawing/2014/main" id="{3A0609EC-480A-A19B-1731-5FFC82B98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7451" y="4069080"/>
            <a:ext cx="914400" cy="914400"/>
          </a:xfrm>
        </p:spPr>
      </p:pic>
      <p:pic>
        <p:nvPicPr>
          <p:cNvPr id="7" name="Graphic 6" descr="Egg with solid fill">
            <a:extLst>
              <a:ext uri="{FF2B5EF4-FFF2-40B4-BE49-F238E27FC236}">
                <a16:creationId xmlns:a16="http://schemas.microsoft.com/office/drawing/2014/main" id="{4C9BA4E8-5835-EDBE-F7DF-A9BDB8E4C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1882" y="1275830"/>
            <a:ext cx="914400" cy="914400"/>
          </a:xfrm>
          <a:prstGeom prst="rect">
            <a:avLst/>
          </a:prstGeom>
        </p:spPr>
      </p:pic>
      <p:pic>
        <p:nvPicPr>
          <p:cNvPr id="8" name="Graphic 7" descr="Egg with solid fill">
            <a:extLst>
              <a:ext uri="{FF2B5EF4-FFF2-40B4-BE49-F238E27FC236}">
                <a16:creationId xmlns:a16="http://schemas.microsoft.com/office/drawing/2014/main" id="{5A055AC0-31E6-F5C0-E8B5-492E55955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0323" y="1194905"/>
            <a:ext cx="914400" cy="914400"/>
          </a:xfrm>
          <a:prstGeom prst="rect">
            <a:avLst/>
          </a:prstGeom>
        </p:spPr>
      </p:pic>
      <p:pic>
        <p:nvPicPr>
          <p:cNvPr id="9" name="Graphic 8" descr="Egg with solid fill">
            <a:extLst>
              <a:ext uri="{FF2B5EF4-FFF2-40B4-BE49-F238E27FC236}">
                <a16:creationId xmlns:a16="http://schemas.microsoft.com/office/drawing/2014/main" id="{3FF98A92-65EE-A9D5-7646-B8F61984B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025" y="4871231"/>
            <a:ext cx="914400" cy="914400"/>
          </a:xfrm>
          <a:prstGeom prst="rect">
            <a:avLst/>
          </a:prstGeom>
        </p:spPr>
      </p:pic>
      <p:pic>
        <p:nvPicPr>
          <p:cNvPr id="10" name="Graphic 9" descr="Egg with solid fill">
            <a:extLst>
              <a:ext uri="{FF2B5EF4-FFF2-40B4-BE49-F238E27FC236}">
                <a16:creationId xmlns:a16="http://schemas.microsoft.com/office/drawing/2014/main" id="{79473B1E-B247-69BC-4987-B4599E926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149" y="1874517"/>
            <a:ext cx="914400" cy="914400"/>
          </a:xfrm>
          <a:prstGeom prst="rect">
            <a:avLst/>
          </a:prstGeom>
        </p:spPr>
      </p:pic>
      <p:pic>
        <p:nvPicPr>
          <p:cNvPr id="11" name="Graphic 10" descr="Egg with solid fill">
            <a:extLst>
              <a:ext uri="{FF2B5EF4-FFF2-40B4-BE49-F238E27FC236}">
                <a16:creationId xmlns:a16="http://schemas.microsoft.com/office/drawing/2014/main" id="{6A81B79B-4010-8701-549F-8BE81C50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9295" y="4231151"/>
            <a:ext cx="914400" cy="914400"/>
          </a:xfrm>
          <a:prstGeom prst="rect">
            <a:avLst/>
          </a:prstGeom>
        </p:spPr>
      </p:pic>
      <p:pic>
        <p:nvPicPr>
          <p:cNvPr id="12" name="Graphic 11" descr="Egg with solid fill">
            <a:extLst>
              <a:ext uri="{FF2B5EF4-FFF2-40B4-BE49-F238E27FC236}">
                <a16:creationId xmlns:a16="http://schemas.microsoft.com/office/drawing/2014/main" id="{47AD8716-4366-A850-E16F-ACC54AB5C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7349" y="1042350"/>
            <a:ext cx="914400" cy="914400"/>
          </a:xfrm>
          <a:prstGeom prst="rect">
            <a:avLst/>
          </a:prstGeom>
        </p:spPr>
      </p:pic>
      <p:pic>
        <p:nvPicPr>
          <p:cNvPr id="13" name="Graphic 12" descr="Egg with solid fill">
            <a:extLst>
              <a:ext uri="{FF2B5EF4-FFF2-40B4-BE49-F238E27FC236}">
                <a16:creationId xmlns:a16="http://schemas.microsoft.com/office/drawing/2014/main" id="{ADAE1CE0-37BF-DEAA-573E-CA50A843D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650" y="2683704"/>
            <a:ext cx="914400" cy="914400"/>
          </a:xfrm>
          <a:prstGeom prst="rect">
            <a:avLst/>
          </a:prstGeom>
        </p:spPr>
      </p:pic>
      <p:pic>
        <p:nvPicPr>
          <p:cNvPr id="14" name="Graphic 13" descr="Egg with solid fill">
            <a:extLst>
              <a:ext uri="{FF2B5EF4-FFF2-40B4-BE49-F238E27FC236}">
                <a16:creationId xmlns:a16="http://schemas.microsoft.com/office/drawing/2014/main" id="{9AF73596-C0D8-1201-1E23-70503027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6363" y="4355683"/>
            <a:ext cx="914400" cy="914400"/>
          </a:xfrm>
          <a:prstGeom prst="rect">
            <a:avLst/>
          </a:prstGeom>
        </p:spPr>
      </p:pic>
      <p:pic>
        <p:nvPicPr>
          <p:cNvPr id="13318" name="Picture 6" descr="Butter free icon">
            <a:extLst>
              <a:ext uri="{FF2B5EF4-FFF2-40B4-BE49-F238E27FC236}">
                <a16:creationId xmlns:a16="http://schemas.microsoft.com/office/drawing/2014/main" id="{F542165A-8B5F-948D-14E4-F1DD6E17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42" y="889489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Butter free icon">
            <a:extLst>
              <a:ext uri="{FF2B5EF4-FFF2-40B4-BE49-F238E27FC236}">
                <a16:creationId xmlns:a16="http://schemas.microsoft.com/office/drawing/2014/main" id="{EDE8B5F5-30BA-AA88-21FA-407DA045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31" y="2606040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B337BB42-5680-54FD-35E4-17E559C2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22" y="2168775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EBE28A4-5E6C-7D13-51BA-0DBA28C8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16" y="193479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7337AF26-5545-84DE-2BA8-D5216268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949" y="2038983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4BFA7F37-4FB3-E952-D119-968E06EF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92" y="2281745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0A1B6791-8527-9AD9-3075-1C71C2161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43" y="468835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8626AC0B-4CDA-A196-0355-A3A965B9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70" y="130651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9611BCBB-6C03-0F62-5DE7-FDB304DA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57" y="436277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Cat with solid fill">
            <a:extLst>
              <a:ext uri="{FF2B5EF4-FFF2-40B4-BE49-F238E27FC236}">
                <a16:creationId xmlns:a16="http://schemas.microsoft.com/office/drawing/2014/main" id="{53AEF612-1127-AAC4-17F3-A00BF4E02A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2115" y="3374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3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F7DB-EF6B-26BB-93C8-534679F4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Sort the ingredients</a:t>
            </a:r>
          </a:p>
        </p:txBody>
      </p:sp>
      <p:pic>
        <p:nvPicPr>
          <p:cNvPr id="5" name="Content Placeholder 4" descr="Salt And Pepper outline">
            <a:extLst>
              <a:ext uri="{FF2B5EF4-FFF2-40B4-BE49-F238E27FC236}">
                <a16:creationId xmlns:a16="http://schemas.microsoft.com/office/drawing/2014/main" id="{3A0609EC-480A-A19B-1731-5FFC82B98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897" y="3324430"/>
            <a:ext cx="914400" cy="914400"/>
          </a:xfrm>
        </p:spPr>
      </p:pic>
      <p:pic>
        <p:nvPicPr>
          <p:cNvPr id="13318" name="Picture 6" descr="Butter free icon">
            <a:extLst>
              <a:ext uri="{FF2B5EF4-FFF2-40B4-BE49-F238E27FC236}">
                <a16:creationId xmlns:a16="http://schemas.microsoft.com/office/drawing/2014/main" id="{F542165A-8B5F-948D-14E4-F1DD6E17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62" y="2135710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Butter free icon">
            <a:extLst>
              <a:ext uri="{FF2B5EF4-FFF2-40B4-BE49-F238E27FC236}">
                <a16:creationId xmlns:a16="http://schemas.microsoft.com/office/drawing/2014/main" id="{EDE8B5F5-30BA-AA88-21FA-407DA045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62" y="3174615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B337BB42-5680-54FD-35E4-17E559C2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90" y="2410030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EBE28A4-5E6C-7D13-51BA-0DBA28C8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97" y="241003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7337AF26-5545-84DE-2BA8-D5216268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67" y="18034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4BFA7F37-4FB3-E952-D119-968E06EF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6" y="116144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Egg with solid fill">
            <a:extLst>
              <a:ext uri="{FF2B5EF4-FFF2-40B4-BE49-F238E27FC236}">
                <a16:creationId xmlns:a16="http://schemas.microsoft.com/office/drawing/2014/main" id="{5DEDF0EB-CC8A-C363-4B08-CAA9F478E51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7644" y="1345905"/>
            <a:ext cx="914400" cy="914400"/>
          </a:xfrm>
          <a:prstGeom prst="rect">
            <a:avLst/>
          </a:prstGeom>
        </p:spPr>
      </p:pic>
      <p:pic>
        <p:nvPicPr>
          <p:cNvPr id="30" name="Graphic 29" descr="Egg with solid fill">
            <a:extLst>
              <a:ext uri="{FF2B5EF4-FFF2-40B4-BE49-F238E27FC236}">
                <a16:creationId xmlns:a16="http://schemas.microsoft.com/office/drawing/2014/main" id="{89DC9745-AE48-28BC-1FFD-41A169CC9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1734" y="1344326"/>
            <a:ext cx="914400" cy="914400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CACDD56F-13D8-BA41-AC08-F55F186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40" y="4938774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id="{C7CE31B5-9FB0-0C13-5D66-FB8D5526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93" y="369019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F5C2715A-9F37-7FC6-7BA3-D3AC556F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6" y="241003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Egg with solid fill">
            <a:extLst>
              <a:ext uri="{FF2B5EF4-FFF2-40B4-BE49-F238E27FC236}">
                <a16:creationId xmlns:a16="http://schemas.microsoft.com/office/drawing/2014/main" id="{E3485FD5-ECC9-D869-763B-B882DDB67CA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7644" y="2550948"/>
            <a:ext cx="914400" cy="914400"/>
          </a:xfrm>
          <a:prstGeom prst="rect">
            <a:avLst/>
          </a:prstGeom>
        </p:spPr>
      </p:pic>
      <p:pic>
        <p:nvPicPr>
          <p:cNvPr id="40" name="Graphic 39" descr="Egg with solid fill">
            <a:extLst>
              <a:ext uri="{FF2B5EF4-FFF2-40B4-BE49-F238E27FC236}">
                <a16:creationId xmlns:a16="http://schemas.microsoft.com/office/drawing/2014/main" id="{97ABA370-8F79-7629-D7AA-740D560A7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1734" y="2549369"/>
            <a:ext cx="914400" cy="914400"/>
          </a:xfrm>
          <a:prstGeom prst="rect">
            <a:avLst/>
          </a:prstGeom>
        </p:spPr>
      </p:pic>
      <p:pic>
        <p:nvPicPr>
          <p:cNvPr id="41" name="Graphic 40" descr="Egg with solid fill">
            <a:extLst>
              <a:ext uri="{FF2B5EF4-FFF2-40B4-BE49-F238E27FC236}">
                <a16:creationId xmlns:a16="http://schemas.microsoft.com/office/drawing/2014/main" id="{DBAE6B61-6377-E42E-FD42-B758EDF3A9A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7644" y="3853378"/>
            <a:ext cx="914400" cy="914400"/>
          </a:xfrm>
          <a:prstGeom prst="rect">
            <a:avLst/>
          </a:prstGeom>
        </p:spPr>
      </p:pic>
      <p:pic>
        <p:nvPicPr>
          <p:cNvPr id="42" name="Graphic 41" descr="Egg with solid fill">
            <a:extLst>
              <a:ext uri="{FF2B5EF4-FFF2-40B4-BE49-F238E27FC236}">
                <a16:creationId xmlns:a16="http://schemas.microsoft.com/office/drawing/2014/main" id="{948B2F34-AF8A-4ED8-8D76-3AEC2D80E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1734" y="3851799"/>
            <a:ext cx="914400" cy="914400"/>
          </a:xfrm>
          <a:prstGeom prst="rect">
            <a:avLst/>
          </a:prstGeom>
        </p:spPr>
      </p:pic>
      <p:pic>
        <p:nvPicPr>
          <p:cNvPr id="43" name="Graphic 42" descr="Egg with solid fill">
            <a:extLst>
              <a:ext uri="{FF2B5EF4-FFF2-40B4-BE49-F238E27FC236}">
                <a16:creationId xmlns:a16="http://schemas.microsoft.com/office/drawing/2014/main" id="{17E9E029-C65B-F6A8-B831-B386AE11E48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4912" y="5067393"/>
            <a:ext cx="914400" cy="914400"/>
          </a:xfrm>
          <a:prstGeom prst="rect">
            <a:avLst/>
          </a:prstGeom>
        </p:spPr>
      </p:pic>
      <p:pic>
        <p:nvPicPr>
          <p:cNvPr id="44" name="Graphic 43" descr="Egg with solid fill">
            <a:extLst>
              <a:ext uri="{FF2B5EF4-FFF2-40B4-BE49-F238E27FC236}">
                <a16:creationId xmlns:a16="http://schemas.microsoft.com/office/drawing/2014/main" id="{CBE4E9F9-4A60-6FFA-F001-18F1C928A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9002" y="50658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F7DB-EF6B-26BB-93C8-534679F4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Set the ingredients in order</a:t>
            </a:r>
          </a:p>
        </p:txBody>
      </p:sp>
      <p:pic>
        <p:nvPicPr>
          <p:cNvPr id="5" name="Content Placeholder 4" descr="Salt And Pepper outline">
            <a:extLst>
              <a:ext uri="{FF2B5EF4-FFF2-40B4-BE49-F238E27FC236}">
                <a16:creationId xmlns:a16="http://schemas.microsoft.com/office/drawing/2014/main" id="{3A0609EC-480A-A19B-1731-5FFC82B98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6342" y="3200090"/>
            <a:ext cx="914400" cy="914400"/>
          </a:xfrm>
        </p:spPr>
      </p:pic>
      <p:pic>
        <p:nvPicPr>
          <p:cNvPr id="13318" name="Picture 6" descr="Butter free icon">
            <a:extLst>
              <a:ext uri="{FF2B5EF4-FFF2-40B4-BE49-F238E27FC236}">
                <a16:creationId xmlns:a16="http://schemas.microsoft.com/office/drawing/2014/main" id="{F542165A-8B5F-948D-14E4-F1DD6E17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64" y="327534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Butter free icon">
            <a:extLst>
              <a:ext uri="{FF2B5EF4-FFF2-40B4-BE49-F238E27FC236}">
                <a16:creationId xmlns:a16="http://schemas.microsoft.com/office/drawing/2014/main" id="{EDE8B5F5-30BA-AA88-21FA-407DA045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64" y="4429358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B337BB42-5680-54FD-35E4-17E559C2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04" y="1537981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EBE28A4-5E6C-7D13-51BA-0DBA28C8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78" y="32016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7337AF26-5545-84DE-2BA8-D5216268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560" y="18034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Egg with solid fill">
            <a:extLst>
              <a:ext uri="{FF2B5EF4-FFF2-40B4-BE49-F238E27FC236}">
                <a16:creationId xmlns:a16="http://schemas.microsoft.com/office/drawing/2014/main" id="{AF13CB18-C6BB-0D71-4148-6DB5955E2B8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33" y="1347779"/>
            <a:ext cx="914400" cy="914400"/>
          </a:xfrm>
          <a:prstGeom prst="rect">
            <a:avLst/>
          </a:prstGeom>
        </p:spPr>
      </p:pic>
      <p:pic>
        <p:nvPicPr>
          <p:cNvPr id="23" name="Graphic 22" descr="Egg with solid fill">
            <a:extLst>
              <a:ext uri="{FF2B5EF4-FFF2-40B4-BE49-F238E27FC236}">
                <a16:creationId xmlns:a16="http://schemas.microsoft.com/office/drawing/2014/main" id="{F28326EE-52E0-83B2-6586-00963B49E2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6623" y="1346200"/>
            <a:ext cx="914400" cy="914400"/>
          </a:xfrm>
          <a:prstGeom prst="rect">
            <a:avLst/>
          </a:prstGeom>
        </p:spPr>
      </p:pic>
      <p:pic>
        <p:nvPicPr>
          <p:cNvPr id="24" name="Graphic 23" descr="Egg with solid fill">
            <a:extLst>
              <a:ext uri="{FF2B5EF4-FFF2-40B4-BE49-F238E27FC236}">
                <a16:creationId xmlns:a16="http://schemas.microsoft.com/office/drawing/2014/main" id="{1503C01F-F6D6-B061-24C4-CB53A5689DC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9801" y="2304706"/>
            <a:ext cx="914400" cy="914400"/>
          </a:xfrm>
          <a:prstGeom prst="rect">
            <a:avLst/>
          </a:prstGeom>
        </p:spPr>
      </p:pic>
      <p:pic>
        <p:nvPicPr>
          <p:cNvPr id="25" name="Graphic 24" descr="Egg with solid fill">
            <a:extLst>
              <a:ext uri="{FF2B5EF4-FFF2-40B4-BE49-F238E27FC236}">
                <a16:creationId xmlns:a16="http://schemas.microsoft.com/office/drawing/2014/main" id="{A9253622-F371-D9BE-4AA9-DC3C31054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3891" y="2303127"/>
            <a:ext cx="914400" cy="914400"/>
          </a:xfrm>
          <a:prstGeom prst="rect">
            <a:avLst/>
          </a:prstGeom>
        </p:spPr>
      </p:pic>
      <p:pic>
        <p:nvPicPr>
          <p:cNvPr id="26" name="Graphic 25" descr="Egg with solid fill">
            <a:extLst>
              <a:ext uri="{FF2B5EF4-FFF2-40B4-BE49-F238E27FC236}">
                <a16:creationId xmlns:a16="http://schemas.microsoft.com/office/drawing/2014/main" id="{3253A9C0-7B7C-91B8-870F-50D1C3CFEB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533" y="4116069"/>
            <a:ext cx="914400" cy="914400"/>
          </a:xfrm>
          <a:prstGeom prst="rect">
            <a:avLst/>
          </a:prstGeom>
        </p:spPr>
      </p:pic>
      <p:pic>
        <p:nvPicPr>
          <p:cNvPr id="28" name="Graphic 27" descr="Egg with solid fill">
            <a:extLst>
              <a:ext uri="{FF2B5EF4-FFF2-40B4-BE49-F238E27FC236}">
                <a16:creationId xmlns:a16="http://schemas.microsoft.com/office/drawing/2014/main" id="{57C78FD3-61D1-534E-4D98-97D027D01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6623" y="4114490"/>
            <a:ext cx="914400" cy="914400"/>
          </a:xfrm>
          <a:prstGeom prst="rect">
            <a:avLst/>
          </a:prstGeom>
        </p:spPr>
      </p:pic>
      <p:pic>
        <p:nvPicPr>
          <p:cNvPr id="31" name="Graphic 30" descr="Egg with solid fill">
            <a:extLst>
              <a:ext uri="{FF2B5EF4-FFF2-40B4-BE49-F238E27FC236}">
                <a16:creationId xmlns:a16="http://schemas.microsoft.com/office/drawing/2014/main" id="{74783485-4FEF-C6AC-7AA7-179596ACFD4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9801" y="5069267"/>
            <a:ext cx="914400" cy="914400"/>
          </a:xfrm>
          <a:prstGeom prst="rect">
            <a:avLst/>
          </a:prstGeom>
        </p:spPr>
      </p:pic>
      <p:pic>
        <p:nvPicPr>
          <p:cNvPr id="32" name="Graphic 31" descr="Egg with solid fill">
            <a:extLst>
              <a:ext uri="{FF2B5EF4-FFF2-40B4-BE49-F238E27FC236}">
                <a16:creationId xmlns:a16="http://schemas.microsoft.com/office/drawing/2014/main" id="{67F35F6B-7C1F-DDCB-83A4-DDE66E6A4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3891" y="5067688"/>
            <a:ext cx="914400" cy="914400"/>
          </a:xfrm>
          <a:prstGeom prst="rect">
            <a:avLst/>
          </a:prstGeom>
        </p:spPr>
      </p:pic>
      <p:pic>
        <p:nvPicPr>
          <p:cNvPr id="33" name="Picture 16">
            <a:extLst>
              <a:ext uri="{FF2B5EF4-FFF2-40B4-BE49-F238E27FC236}">
                <a16:creationId xmlns:a16="http://schemas.microsoft.com/office/drawing/2014/main" id="{D7C0401F-5F11-1BF7-53E3-868F3E28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2" y="1236016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id="{4B7BFF05-D677-ED7D-ABE8-81013AFE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56" y="5013344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DA30595B-7EFF-8A45-C2E5-E6C5A58E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09" y="376476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84ACC08D-9272-48A9-D4DE-8C498FB8F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2" y="2484600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4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8FE7-FA83-E544-CB53-A7301C4A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57" y="864911"/>
            <a:ext cx="9031484" cy="3467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000" spc="800">
                <a:solidFill>
                  <a:schemeClr val="tx2"/>
                </a:solidFill>
                <a:latin typeface="+mj-lt"/>
              </a:rPr>
              <a:t>7. Shine?</a:t>
            </a:r>
            <a:br>
              <a:rPr lang="en-US" sz="8000" spc="800">
                <a:solidFill>
                  <a:schemeClr val="tx2"/>
                </a:solidFill>
                <a:latin typeface="+mj-lt"/>
              </a:rPr>
            </a:br>
            <a:r>
              <a:rPr lang="en-US" sz="8000" spc="800">
                <a:solidFill>
                  <a:schemeClr val="tx2"/>
                </a:solidFill>
                <a:latin typeface="+mj-lt"/>
              </a:rPr>
              <a:t>8. Standardize</a:t>
            </a:r>
            <a:br>
              <a:rPr lang="en-US" sz="8000" spc="800">
                <a:solidFill>
                  <a:schemeClr val="tx2"/>
                </a:solidFill>
                <a:latin typeface="+mj-lt"/>
              </a:rPr>
            </a:br>
            <a:r>
              <a:rPr lang="en-US" sz="8000" spc="800">
                <a:solidFill>
                  <a:schemeClr val="tx2"/>
                </a:solidFill>
                <a:latin typeface="+mj-lt"/>
              </a:rPr>
              <a:t>9. Sustain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31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9F63-20DA-8F64-12B6-9F719EBB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cookie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224B-AAC5-ACE3-E17E-9C82FFDC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4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/>
              <a:t>1. Preheat the oven</a:t>
            </a:r>
          </a:p>
        </p:txBody>
      </p:sp>
      <p:sp>
        <p:nvSpPr>
          <p:cNvPr id="79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7412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0060CDE-63F5-1D76-AA09-D550C72C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4" y="1433164"/>
            <a:ext cx="3995589" cy="39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9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/>
              <a:t>2. While preheating, mix ingredients</a:t>
            </a:r>
          </a:p>
        </p:txBody>
      </p:sp>
      <p:sp>
        <p:nvSpPr>
          <p:cNvPr id="101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2" descr="Mixer KitchenAid Blender Clip art - kitchen png download - 981*980 - Free  Transparent Mixer png Download. - Clip Art Library | Clip art, Kitchen  icon, Kitchen aid">
            <a:extLst>
              <a:ext uri="{FF2B5EF4-FFF2-40B4-BE49-F238E27FC236}">
                <a16:creationId xmlns:a16="http://schemas.microsoft.com/office/drawing/2014/main" id="{B7E60A38-D51C-0D08-709B-136F739B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4" y="1433164"/>
            <a:ext cx="3995589" cy="39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85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61AF6E9-4B93-40B2-8B38-913458C94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/>
              <a:t>3. Prepare first batch</a:t>
            </a:r>
          </a:p>
        </p:txBody>
      </p:sp>
      <p:sp>
        <p:nvSpPr>
          <p:cNvPr id="83" name="Freeform 22">
            <a:extLst>
              <a:ext uri="{FF2B5EF4-FFF2-40B4-BE49-F238E27FC236}">
                <a16:creationId xmlns:a16="http://schemas.microsoft.com/office/drawing/2014/main" id="{ABC09BDB-AC6B-4DE3-8EA9-4C713A504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506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FF836872-86AB-8473-9A3B-4BD0A2EB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426" y="643464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3B591387-91D7-B4C2-32F7-7F3C1767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424" y="3511829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7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/>
              <a:t>4. Put cookies in oven</a:t>
            </a:r>
          </a:p>
        </p:txBody>
      </p:sp>
      <p:sp>
        <p:nvSpPr>
          <p:cNvPr id="143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3556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F8746415-96C9-F4B6-8E5C-1CC7621F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4" y="1433164"/>
            <a:ext cx="3995589" cy="39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2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E6FD24-FC15-4419-B4F8-87A6F572C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D8718-DC47-4A21-F7BF-2A89BC7D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184" y="1098388"/>
            <a:ext cx="6035040" cy="43949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spc="800" dirty="0">
                <a:solidFill>
                  <a:schemeClr val="tx2"/>
                </a:solidFill>
                <a:latin typeface="+mj-lt"/>
              </a:rPr>
              <a:t>“Sometimes me think, what is friend? And then me say, friend is someone to share the last cookie </a:t>
            </a:r>
            <a:r>
              <a:rPr lang="en-US" sz="3200" spc="800">
                <a:solidFill>
                  <a:schemeClr val="tx2"/>
                </a:solidFill>
                <a:latin typeface="+mj-lt"/>
              </a:rPr>
              <a:t>with.”</a:t>
            </a:r>
            <a:endParaRPr lang="en-US" sz="3200" spc="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3B7E0-F365-B2F0-057E-56A44662E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9185" y="5627205"/>
            <a:ext cx="6035040" cy="742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lang="en-US" sz="2000" b="1" cap="all" spc="400"/>
              <a:t>– Cookie Monster</a:t>
            </a:r>
          </a:p>
        </p:txBody>
      </p:sp>
      <p:pic>
        <p:nvPicPr>
          <p:cNvPr id="1026" name="Picture 2" descr="Cookie Monster | Description, Sesame Street, &amp; Facts | Britannica">
            <a:extLst>
              <a:ext uri="{FF2B5EF4-FFF2-40B4-BE49-F238E27FC236}">
                <a16:creationId xmlns:a16="http://schemas.microsoft.com/office/drawing/2014/main" id="{1B02A422-F19A-2684-589E-E06E7F6F4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34"/>
          <a:stretch/>
        </p:blipFill>
        <p:spPr bwMode="auto">
          <a:xfrm>
            <a:off x="185116" y="839897"/>
            <a:ext cx="4994031" cy="49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4">
            <a:extLst>
              <a:ext uri="{FF2B5EF4-FFF2-40B4-BE49-F238E27FC236}">
                <a16:creationId xmlns:a16="http://schemas.microsoft.com/office/drawing/2014/main" id="{F90D41EE-859E-4D0B-8464-D44C2B4D6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5362575" cy="6858000"/>
          </a:xfrm>
          <a:custGeom>
            <a:avLst/>
            <a:gdLst>
              <a:gd name="connsiteX0" fmla="*/ 0 w 5362575"/>
              <a:gd name="connsiteY0" fmla="*/ 0 h 6858000"/>
              <a:gd name="connsiteX1" fmla="*/ 5362575 w 5362575"/>
              <a:gd name="connsiteY1" fmla="*/ 0 h 6858000"/>
              <a:gd name="connsiteX2" fmla="*/ 5362575 w 5362575"/>
              <a:gd name="connsiteY2" fmla="*/ 6858000 h 6858000"/>
              <a:gd name="connsiteX3" fmla="*/ 0 w 5362575"/>
              <a:gd name="connsiteY3" fmla="*/ 6858000 h 6858000"/>
              <a:gd name="connsiteX4" fmla="*/ 0 w 5362575"/>
              <a:gd name="connsiteY4" fmla="*/ 0 h 6858000"/>
              <a:gd name="connsiteX5" fmla="*/ 2681287 w 5362575"/>
              <a:gd name="connsiteY5" fmla="*/ 857250 h 6858000"/>
              <a:gd name="connsiteX6" fmla="*/ 2636249 w 5362575"/>
              <a:gd name="connsiteY6" fmla="*/ 861472 h 6858000"/>
              <a:gd name="connsiteX7" fmla="*/ 2592618 w 5362575"/>
              <a:gd name="connsiteY7" fmla="*/ 872732 h 6858000"/>
              <a:gd name="connsiteX8" fmla="*/ 2550395 w 5362575"/>
              <a:gd name="connsiteY8" fmla="*/ 889621 h 6858000"/>
              <a:gd name="connsiteX9" fmla="*/ 2506764 w 5362575"/>
              <a:gd name="connsiteY9" fmla="*/ 910733 h 6858000"/>
              <a:gd name="connsiteX10" fmla="*/ 2465948 w 5362575"/>
              <a:gd name="connsiteY10" fmla="*/ 934660 h 6858000"/>
              <a:gd name="connsiteX11" fmla="*/ 2423725 w 5362575"/>
              <a:gd name="connsiteY11" fmla="*/ 959994 h 6858000"/>
              <a:gd name="connsiteX12" fmla="*/ 2381501 w 5362575"/>
              <a:gd name="connsiteY12" fmla="*/ 982513 h 6858000"/>
              <a:gd name="connsiteX13" fmla="*/ 2339278 w 5362575"/>
              <a:gd name="connsiteY13" fmla="*/ 1005032 h 6858000"/>
              <a:gd name="connsiteX14" fmla="*/ 2297055 w 5362575"/>
              <a:gd name="connsiteY14" fmla="*/ 1021921 h 6858000"/>
              <a:gd name="connsiteX15" fmla="*/ 2253424 w 5362575"/>
              <a:gd name="connsiteY15" fmla="*/ 1033181 h 6858000"/>
              <a:gd name="connsiteX16" fmla="*/ 2209793 w 5362575"/>
              <a:gd name="connsiteY16" fmla="*/ 1038811 h 6858000"/>
              <a:gd name="connsiteX17" fmla="*/ 2163347 w 5362575"/>
              <a:gd name="connsiteY17" fmla="*/ 1038811 h 6858000"/>
              <a:gd name="connsiteX18" fmla="*/ 2115494 w 5362575"/>
              <a:gd name="connsiteY18" fmla="*/ 1035996 h 6858000"/>
              <a:gd name="connsiteX19" fmla="*/ 2067641 w 5362575"/>
              <a:gd name="connsiteY19" fmla="*/ 1030366 h 6858000"/>
              <a:gd name="connsiteX20" fmla="*/ 2019788 w 5362575"/>
              <a:gd name="connsiteY20" fmla="*/ 1023329 h 6858000"/>
              <a:gd name="connsiteX21" fmla="*/ 1971934 w 5362575"/>
              <a:gd name="connsiteY21" fmla="*/ 1017699 h 6858000"/>
              <a:gd name="connsiteX22" fmla="*/ 1924081 w 5362575"/>
              <a:gd name="connsiteY22" fmla="*/ 1013477 h 6858000"/>
              <a:gd name="connsiteX23" fmla="*/ 1879043 w 5362575"/>
              <a:gd name="connsiteY23" fmla="*/ 1014884 h 6858000"/>
              <a:gd name="connsiteX24" fmla="*/ 1835412 w 5362575"/>
              <a:gd name="connsiteY24" fmla="*/ 1020514 h 6858000"/>
              <a:gd name="connsiteX25" fmla="*/ 1793189 w 5362575"/>
              <a:gd name="connsiteY25" fmla="*/ 1033181 h 6858000"/>
              <a:gd name="connsiteX26" fmla="*/ 1758003 w 5362575"/>
              <a:gd name="connsiteY26" fmla="*/ 1051478 h 6858000"/>
              <a:gd name="connsiteX27" fmla="*/ 1724224 w 5362575"/>
              <a:gd name="connsiteY27" fmla="*/ 1075404 h 6858000"/>
              <a:gd name="connsiteX28" fmla="*/ 1694668 w 5362575"/>
              <a:gd name="connsiteY28" fmla="*/ 1103553 h 6858000"/>
              <a:gd name="connsiteX29" fmla="*/ 1665111 w 5362575"/>
              <a:gd name="connsiteY29" fmla="*/ 1135924 h 6858000"/>
              <a:gd name="connsiteX30" fmla="*/ 1638370 w 5362575"/>
              <a:gd name="connsiteY30" fmla="*/ 1169703 h 6858000"/>
              <a:gd name="connsiteX31" fmla="*/ 1611628 w 5362575"/>
              <a:gd name="connsiteY31" fmla="*/ 1204889 h 6858000"/>
              <a:gd name="connsiteX32" fmla="*/ 1584887 w 5362575"/>
              <a:gd name="connsiteY32" fmla="*/ 1240075 h 6858000"/>
              <a:gd name="connsiteX33" fmla="*/ 1558145 w 5362575"/>
              <a:gd name="connsiteY33" fmla="*/ 1273854 h 6858000"/>
              <a:gd name="connsiteX34" fmla="*/ 1529996 w 5362575"/>
              <a:gd name="connsiteY34" fmla="*/ 1306225 h 6858000"/>
              <a:gd name="connsiteX35" fmla="*/ 1497625 w 5362575"/>
              <a:gd name="connsiteY35" fmla="*/ 1334374 h 6858000"/>
              <a:gd name="connsiteX36" fmla="*/ 1466661 w 5362575"/>
              <a:gd name="connsiteY36" fmla="*/ 1359708 h 6858000"/>
              <a:gd name="connsiteX37" fmla="*/ 1431475 w 5362575"/>
              <a:gd name="connsiteY37" fmla="*/ 1379412 h 6858000"/>
              <a:gd name="connsiteX38" fmla="*/ 1393474 w 5362575"/>
              <a:gd name="connsiteY38" fmla="*/ 1396302 h 6858000"/>
              <a:gd name="connsiteX39" fmla="*/ 1352658 w 5362575"/>
              <a:gd name="connsiteY39" fmla="*/ 1410376 h 6858000"/>
              <a:gd name="connsiteX40" fmla="*/ 1310435 w 5362575"/>
              <a:gd name="connsiteY40" fmla="*/ 1423043 h 6858000"/>
              <a:gd name="connsiteX41" fmla="*/ 1268212 w 5362575"/>
              <a:gd name="connsiteY41" fmla="*/ 1434303 h 6858000"/>
              <a:gd name="connsiteX42" fmla="*/ 1224581 w 5362575"/>
              <a:gd name="connsiteY42" fmla="*/ 1445562 h 6858000"/>
              <a:gd name="connsiteX43" fmla="*/ 1183765 w 5362575"/>
              <a:gd name="connsiteY43" fmla="*/ 1458229 h 6858000"/>
              <a:gd name="connsiteX44" fmla="*/ 1142949 w 5362575"/>
              <a:gd name="connsiteY44" fmla="*/ 1472304 h 6858000"/>
              <a:gd name="connsiteX45" fmla="*/ 1104948 w 5362575"/>
              <a:gd name="connsiteY45" fmla="*/ 1489193 h 6858000"/>
              <a:gd name="connsiteX46" fmla="*/ 1071169 w 5362575"/>
              <a:gd name="connsiteY46" fmla="*/ 1510305 h 6858000"/>
              <a:gd name="connsiteX47" fmla="*/ 1040205 w 5362575"/>
              <a:gd name="connsiteY47" fmla="*/ 1535639 h 6858000"/>
              <a:gd name="connsiteX48" fmla="*/ 1014871 w 5362575"/>
              <a:gd name="connsiteY48" fmla="*/ 1566603 h 6858000"/>
              <a:gd name="connsiteX49" fmla="*/ 993760 w 5362575"/>
              <a:gd name="connsiteY49" fmla="*/ 1600381 h 6858000"/>
              <a:gd name="connsiteX50" fmla="*/ 976870 w 5362575"/>
              <a:gd name="connsiteY50" fmla="*/ 1638382 h 6858000"/>
              <a:gd name="connsiteX51" fmla="*/ 962796 w 5362575"/>
              <a:gd name="connsiteY51" fmla="*/ 1679198 h 6858000"/>
              <a:gd name="connsiteX52" fmla="*/ 950129 w 5362575"/>
              <a:gd name="connsiteY52" fmla="*/ 1720014 h 6858000"/>
              <a:gd name="connsiteX53" fmla="*/ 938869 w 5362575"/>
              <a:gd name="connsiteY53" fmla="*/ 1763645 h 6858000"/>
              <a:gd name="connsiteX54" fmla="*/ 927610 w 5362575"/>
              <a:gd name="connsiteY54" fmla="*/ 1805868 h 6858000"/>
              <a:gd name="connsiteX55" fmla="*/ 914943 w 5362575"/>
              <a:gd name="connsiteY55" fmla="*/ 1848092 h 6858000"/>
              <a:gd name="connsiteX56" fmla="*/ 900868 w 5362575"/>
              <a:gd name="connsiteY56" fmla="*/ 1888908 h 6858000"/>
              <a:gd name="connsiteX57" fmla="*/ 883979 w 5362575"/>
              <a:gd name="connsiteY57" fmla="*/ 1926909 h 6858000"/>
              <a:gd name="connsiteX58" fmla="*/ 864275 w 5362575"/>
              <a:gd name="connsiteY58" fmla="*/ 1962095 h 6858000"/>
              <a:gd name="connsiteX59" fmla="*/ 838941 w 5362575"/>
              <a:gd name="connsiteY59" fmla="*/ 1993059 h 6858000"/>
              <a:gd name="connsiteX60" fmla="*/ 810792 w 5362575"/>
              <a:gd name="connsiteY60" fmla="*/ 2025430 h 6858000"/>
              <a:gd name="connsiteX61" fmla="*/ 778420 w 5362575"/>
              <a:gd name="connsiteY61" fmla="*/ 2053579 h 6858000"/>
              <a:gd name="connsiteX62" fmla="*/ 743234 w 5362575"/>
              <a:gd name="connsiteY62" fmla="*/ 2080320 h 6858000"/>
              <a:gd name="connsiteX63" fmla="*/ 708048 w 5362575"/>
              <a:gd name="connsiteY63" fmla="*/ 2107062 h 6858000"/>
              <a:gd name="connsiteX64" fmla="*/ 672862 w 5362575"/>
              <a:gd name="connsiteY64" fmla="*/ 2133803 h 6858000"/>
              <a:gd name="connsiteX65" fmla="*/ 639083 w 5362575"/>
              <a:gd name="connsiteY65" fmla="*/ 2160545 h 6858000"/>
              <a:gd name="connsiteX66" fmla="*/ 606712 w 5362575"/>
              <a:gd name="connsiteY66" fmla="*/ 2190101 h 6858000"/>
              <a:gd name="connsiteX67" fmla="*/ 578563 w 5362575"/>
              <a:gd name="connsiteY67" fmla="*/ 2219658 h 6858000"/>
              <a:gd name="connsiteX68" fmla="*/ 554637 w 5362575"/>
              <a:gd name="connsiteY68" fmla="*/ 2253436 h 6858000"/>
              <a:gd name="connsiteX69" fmla="*/ 536340 w 5362575"/>
              <a:gd name="connsiteY69" fmla="*/ 2288622 h 6858000"/>
              <a:gd name="connsiteX70" fmla="*/ 523673 w 5362575"/>
              <a:gd name="connsiteY70" fmla="*/ 2330846 h 6858000"/>
              <a:gd name="connsiteX71" fmla="*/ 518043 w 5362575"/>
              <a:gd name="connsiteY71" fmla="*/ 2374477 h 6858000"/>
              <a:gd name="connsiteX72" fmla="*/ 516635 w 5362575"/>
              <a:gd name="connsiteY72" fmla="*/ 2419515 h 6858000"/>
              <a:gd name="connsiteX73" fmla="*/ 520858 w 5362575"/>
              <a:gd name="connsiteY73" fmla="*/ 2467368 h 6858000"/>
              <a:gd name="connsiteX74" fmla="*/ 526488 w 5362575"/>
              <a:gd name="connsiteY74" fmla="*/ 2515221 h 6858000"/>
              <a:gd name="connsiteX75" fmla="*/ 533525 w 5362575"/>
              <a:gd name="connsiteY75" fmla="*/ 2563074 h 6858000"/>
              <a:gd name="connsiteX76" fmla="*/ 539155 w 5362575"/>
              <a:gd name="connsiteY76" fmla="*/ 2610927 h 6858000"/>
              <a:gd name="connsiteX77" fmla="*/ 541970 w 5362575"/>
              <a:gd name="connsiteY77" fmla="*/ 2658781 h 6858000"/>
              <a:gd name="connsiteX78" fmla="*/ 541970 w 5362575"/>
              <a:gd name="connsiteY78" fmla="*/ 2705226 h 6858000"/>
              <a:gd name="connsiteX79" fmla="*/ 536340 w 5362575"/>
              <a:gd name="connsiteY79" fmla="*/ 2748857 h 6858000"/>
              <a:gd name="connsiteX80" fmla="*/ 525080 w 5362575"/>
              <a:gd name="connsiteY80" fmla="*/ 2792488 h 6858000"/>
              <a:gd name="connsiteX81" fmla="*/ 508191 w 5362575"/>
              <a:gd name="connsiteY81" fmla="*/ 2833304 h 6858000"/>
              <a:gd name="connsiteX82" fmla="*/ 487079 w 5362575"/>
              <a:gd name="connsiteY82" fmla="*/ 2875527 h 6858000"/>
              <a:gd name="connsiteX83" fmla="*/ 463153 w 5362575"/>
              <a:gd name="connsiteY83" fmla="*/ 2917751 h 6858000"/>
              <a:gd name="connsiteX84" fmla="*/ 437819 w 5362575"/>
              <a:gd name="connsiteY84" fmla="*/ 2959974 h 6858000"/>
              <a:gd name="connsiteX85" fmla="*/ 413892 w 5362575"/>
              <a:gd name="connsiteY85" fmla="*/ 3000790 h 6858000"/>
              <a:gd name="connsiteX86" fmla="*/ 392780 w 5362575"/>
              <a:gd name="connsiteY86" fmla="*/ 3044421 h 6858000"/>
              <a:gd name="connsiteX87" fmla="*/ 375891 w 5362575"/>
              <a:gd name="connsiteY87" fmla="*/ 3086644 h 6858000"/>
              <a:gd name="connsiteX88" fmla="*/ 364631 w 5362575"/>
              <a:gd name="connsiteY88" fmla="*/ 3130275 h 6858000"/>
              <a:gd name="connsiteX89" fmla="*/ 360409 w 5362575"/>
              <a:gd name="connsiteY89" fmla="*/ 3175313 h 6858000"/>
              <a:gd name="connsiteX90" fmla="*/ 364631 w 5362575"/>
              <a:gd name="connsiteY90" fmla="*/ 3220351 h 6858000"/>
              <a:gd name="connsiteX91" fmla="*/ 375891 w 5362575"/>
              <a:gd name="connsiteY91" fmla="*/ 3263982 h 6858000"/>
              <a:gd name="connsiteX92" fmla="*/ 392780 w 5362575"/>
              <a:gd name="connsiteY92" fmla="*/ 3306206 h 6858000"/>
              <a:gd name="connsiteX93" fmla="*/ 413892 w 5362575"/>
              <a:gd name="connsiteY93" fmla="*/ 3349836 h 6858000"/>
              <a:gd name="connsiteX94" fmla="*/ 437819 w 5362575"/>
              <a:gd name="connsiteY94" fmla="*/ 3390652 h 6858000"/>
              <a:gd name="connsiteX95" fmla="*/ 463153 w 5362575"/>
              <a:gd name="connsiteY95" fmla="*/ 3432876 h 6858000"/>
              <a:gd name="connsiteX96" fmla="*/ 487079 w 5362575"/>
              <a:gd name="connsiteY96" fmla="*/ 3475099 h 6858000"/>
              <a:gd name="connsiteX97" fmla="*/ 508191 w 5362575"/>
              <a:gd name="connsiteY97" fmla="*/ 3517322 h 6858000"/>
              <a:gd name="connsiteX98" fmla="*/ 525080 w 5362575"/>
              <a:gd name="connsiteY98" fmla="*/ 3558138 h 6858000"/>
              <a:gd name="connsiteX99" fmla="*/ 536340 w 5362575"/>
              <a:gd name="connsiteY99" fmla="*/ 3601769 h 6858000"/>
              <a:gd name="connsiteX100" fmla="*/ 541970 w 5362575"/>
              <a:gd name="connsiteY100" fmla="*/ 3645400 h 6858000"/>
              <a:gd name="connsiteX101" fmla="*/ 541970 w 5362575"/>
              <a:gd name="connsiteY101" fmla="*/ 3691846 h 6858000"/>
              <a:gd name="connsiteX102" fmla="*/ 539155 w 5362575"/>
              <a:gd name="connsiteY102" fmla="*/ 3739699 h 6858000"/>
              <a:gd name="connsiteX103" fmla="*/ 533525 w 5362575"/>
              <a:gd name="connsiteY103" fmla="*/ 3787552 h 6858000"/>
              <a:gd name="connsiteX104" fmla="*/ 526488 w 5362575"/>
              <a:gd name="connsiteY104" fmla="*/ 3835405 h 6858000"/>
              <a:gd name="connsiteX105" fmla="*/ 520858 w 5362575"/>
              <a:gd name="connsiteY105" fmla="*/ 3883258 h 6858000"/>
              <a:gd name="connsiteX106" fmla="*/ 516635 w 5362575"/>
              <a:gd name="connsiteY106" fmla="*/ 3931111 h 6858000"/>
              <a:gd name="connsiteX107" fmla="*/ 518043 w 5362575"/>
              <a:gd name="connsiteY107" fmla="*/ 3976150 h 6858000"/>
              <a:gd name="connsiteX108" fmla="*/ 523673 w 5362575"/>
              <a:gd name="connsiteY108" fmla="*/ 4019781 h 6858000"/>
              <a:gd name="connsiteX109" fmla="*/ 536340 w 5362575"/>
              <a:gd name="connsiteY109" fmla="*/ 4062004 h 6858000"/>
              <a:gd name="connsiteX110" fmla="*/ 554637 w 5362575"/>
              <a:gd name="connsiteY110" fmla="*/ 4097190 h 6858000"/>
              <a:gd name="connsiteX111" fmla="*/ 578563 w 5362575"/>
              <a:gd name="connsiteY111" fmla="*/ 4130969 h 6858000"/>
              <a:gd name="connsiteX112" fmla="*/ 606712 w 5362575"/>
              <a:gd name="connsiteY112" fmla="*/ 4160525 h 6858000"/>
              <a:gd name="connsiteX113" fmla="*/ 639083 w 5362575"/>
              <a:gd name="connsiteY113" fmla="*/ 4190081 h 6858000"/>
              <a:gd name="connsiteX114" fmla="*/ 672862 w 5362575"/>
              <a:gd name="connsiteY114" fmla="*/ 4216823 h 6858000"/>
              <a:gd name="connsiteX115" fmla="*/ 708048 w 5362575"/>
              <a:gd name="connsiteY115" fmla="*/ 4243564 h 6858000"/>
              <a:gd name="connsiteX116" fmla="*/ 743234 w 5362575"/>
              <a:gd name="connsiteY116" fmla="*/ 4270306 h 6858000"/>
              <a:gd name="connsiteX117" fmla="*/ 778420 w 5362575"/>
              <a:gd name="connsiteY117" fmla="*/ 4297047 h 6858000"/>
              <a:gd name="connsiteX118" fmla="*/ 810792 w 5362575"/>
              <a:gd name="connsiteY118" fmla="*/ 4325196 h 6858000"/>
              <a:gd name="connsiteX119" fmla="*/ 838941 w 5362575"/>
              <a:gd name="connsiteY119" fmla="*/ 4357567 h 6858000"/>
              <a:gd name="connsiteX120" fmla="*/ 864275 w 5362575"/>
              <a:gd name="connsiteY120" fmla="*/ 4388531 h 6858000"/>
              <a:gd name="connsiteX121" fmla="*/ 883979 w 5362575"/>
              <a:gd name="connsiteY121" fmla="*/ 4423717 h 6858000"/>
              <a:gd name="connsiteX122" fmla="*/ 900868 w 5362575"/>
              <a:gd name="connsiteY122" fmla="*/ 4461718 h 6858000"/>
              <a:gd name="connsiteX123" fmla="*/ 914943 w 5362575"/>
              <a:gd name="connsiteY123" fmla="*/ 4502534 h 6858000"/>
              <a:gd name="connsiteX124" fmla="*/ 927610 w 5362575"/>
              <a:gd name="connsiteY124" fmla="*/ 4544758 h 6858000"/>
              <a:gd name="connsiteX125" fmla="*/ 938869 w 5362575"/>
              <a:gd name="connsiteY125" fmla="*/ 4586981 h 6858000"/>
              <a:gd name="connsiteX126" fmla="*/ 950129 w 5362575"/>
              <a:gd name="connsiteY126" fmla="*/ 4630612 h 6858000"/>
              <a:gd name="connsiteX127" fmla="*/ 962796 w 5362575"/>
              <a:gd name="connsiteY127" fmla="*/ 4671428 h 6858000"/>
              <a:gd name="connsiteX128" fmla="*/ 976870 w 5362575"/>
              <a:gd name="connsiteY128" fmla="*/ 4712244 h 6858000"/>
              <a:gd name="connsiteX129" fmla="*/ 993760 w 5362575"/>
              <a:gd name="connsiteY129" fmla="*/ 4750245 h 6858000"/>
              <a:gd name="connsiteX130" fmla="*/ 1014871 w 5362575"/>
              <a:gd name="connsiteY130" fmla="*/ 4784024 h 6858000"/>
              <a:gd name="connsiteX131" fmla="*/ 1040205 w 5362575"/>
              <a:gd name="connsiteY131" fmla="*/ 4814987 h 6858000"/>
              <a:gd name="connsiteX132" fmla="*/ 1071169 w 5362575"/>
              <a:gd name="connsiteY132" fmla="*/ 4840321 h 6858000"/>
              <a:gd name="connsiteX133" fmla="*/ 1104948 w 5362575"/>
              <a:gd name="connsiteY133" fmla="*/ 4861433 h 6858000"/>
              <a:gd name="connsiteX134" fmla="*/ 1142949 w 5362575"/>
              <a:gd name="connsiteY134" fmla="*/ 4878322 h 6858000"/>
              <a:gd name="connsiteX135" fmla="*/ 1183765 w 5362575"/>
              <a:gd name="connsiteY135" fmla="*/ 4892397 h 6858000"/>
              <a:gd name="connsiteX136" fmla="*/ 1224581 w 5362575"/>
              <a:gd name="connsiteY136" fmla="*/ 4905064 h 6858000"/>
              <a:gd name="connsiteX137" fmla="*/ 1268212 w 5362575"/>
              <a:gd name="connsiteY137" fmla="*/ 4916323 h 6858000"/>
              <a:gd name="connsiteX138" fmla="*/ 1310435 w 5362575"/>
              <a:gd name="connsiteY138" fmla="*/ 4927583 h 6858000"/>
              <a:gd name="connsiteX139" fmla="*/ 1352658 w 5362575"/>
              <a:gd name="connsiteY139" fmla="*/ 4940250 h 6858000"/>
              <a:gd name="connsiteX140" fmla="*/ 1393474 w 5362575"/>
              <a:gd name="connsiteY140" fmla="*/ 4954324 h 6858000"/>
              <a:gd name="connsiteX141" fmla="*/ 1431475 w 5362575"/>
              <a:gd name="connsiteY141" fmla="*/ 4971214 h 6858000"/>
              <a:gd name="connsiteX142" fmla="*/ 1466661 w 5362575"/>
              <a:gd name="connsiteY142" fmla="*/ 4990918 h 6858000"/>
              <a:gd name="connsiteX143" fmla="*/ 1497625 w 5362575"/>
              <a:gd name="connsiteY143" fmla="*/ 5016252 h 6858000"/>
              <a:gd name="connsiteX144" fmla="*/ 1529996 w 5362575"/>
              <a:gd name="connsiteY144" fmla="*/ 5044401 h 6858000"/>
              <a:gd name="connsiteX145" fmla="*/ 1558145 w 5362575"/>
              <a:gd name="connsiteY145" fmla="*/ 5076772 h 6858000"/>
              <a:gd name="connsiteX146" fmla="*/ 1584887 w 5362575"/>
              <a:gd name="connsiteY146" fmla="*/ 5110551 h 6858000"/>
              <a:gd name="connsiteX147" fmla="*/ 1611628 w 5362575"/>
              <a:gd name="connsiteY147" fmla="*/ 5145737 h 6858000"/>
              <a:gd name="connsiteX148" fmla="*/ 1638370 w 5362575"/>
              <a:gd name="connsiteY148" fmla="*/ 5180923 h 6858000"/>
              <a:gd name="connsiteX149" fmla="*/ 1665111 w 5362575"/>
              <a:gd name="connsiteY149" fmla="*/ 5214702 h 6858000"/>
              <a:gd name="connsiteX150" fmla="*/ 1694668 w 5362575"/>
              <a:gd name="connsiteY150" fmla="*/ 5247073 h 6858000"/>
              <a:gd name="connsiteX151" fmla="*/ 1724224 w 5362575"/>
              <a:gd name="connsiteY151" fmla="*/ 5275222 h 6858000"/>
              <a:gd name="connsiteX152" fmla="*/ 1758003 w 5362575"/>
              <a:gd name="connsiteY152" fmla="*/ 5299149 h 6858000"/>
              <a:gd name="connsiteX153" fmla="*/ 1793189 w 5362575"/>
              <a:gd name="connsiteY153" fmla="*/ 5317446 h 6858000"/>
              <a:gd name="connsiteX154" fmla="*/ 1835412 w 5362575"/>
              <a:gd name="connsiteY154" fmla="*/ 5330113 h 6858000"/>
              <a:gd name="connsiteX155" fmla="*/ 1879043 w 5362575"/>
              <a:gd name="connsiteY155" fmla="*/ 5335742 h 6858000"/>
              <a:gd name="connsiteX156" fmla="*/ 1924081 w 5362575"/>
              <a:gd name="connsiteY156" fmla="*/ 5337150 h 6858000"/>
              <a:gd name="connsiteX157" fmla="*/ 1971934 w 5362575"/>
              <a:gd name="connsiteY157" fmla="*/ 5332927 h 6858000"/>
              <a:gd name="connsiteX158" fmla="*/ 2019788 w 5362575"/>
              <a:gd name="connsiteY158" fmla="*/ 5327298 h 6858000"/>
              <a:gd name="connsiteX159" fmla="*/ 2067641 w 5362575"/>
              <a:gd name="connsiteY159" fmla="*/ 5320260 h 6858000"/>
              <a:gd name="connsiteX160" fmla="*/ 2115494 w 5362575"/>
              <a:gd name="connsiteY160" fmla="*/ 5314631 h 6858000"/>
              <a:gd name="connsiteX161" fmla="*/ 2163347 w 5362575"/>
              <a:gd name="connsiteY161" fmla="*/ 5311816 h 6858000"/>
              <a:gd name="connsiteX162" fmla="*/ 2209793 w 5362575"/>
              <a:gd name="connsiteY162" fmla="*/ 5311816 h 6858000"/>
              <a:gd name="connsiteX163" fmla="*/ 2253424 w 5362575"/>
              <a:gd name="connsiteY163" fmla="*/ 5317446 h 6858000"/>
              <a:gd name="connsiteX164" fmla="*/ 2297055 w 5362575"/>
              <a:gd name="connsiteY164" fmla="*/ 5328705 h 6858000"/>
              <a:gd name="connsiteX165" fmla="*/ 2339278 w 5362575"/>
              <a:gd name="connsiteY165" fmla="*/ 5345594 h 6858000"/>
              <a:gd name="connsiteX166" fmla="*/ 2381501 w 5362575"/>
              <a:gd name="connsiteY166" fmla="*/ 5368114 h 6858000"/>
              <a:gd name="connsiteX167" fmla="*/ 2423725 w 5362575"/>
              <a:gd name="connsiteY167" fmla="*/ 5390633 h 6858000"/>
              <a:gd name="connsiteX168" fmla="*/ 2465948 w 5362575"/>
              <a:gd name="connsiteY168" fmla="*/ 5415967 h 6858000"/>
              <a:gd name="connsiteX169" fmla="*/ 2506764 w 5362575"/>
              <a:gd name="connsiteY169" fmla="*/ 5439893 h 6858000"/>
              <a:gd name="connsiteX170" fmla="*/ 2550395 w 5362575"/>
              <a:gd name="connsiteY170" fmla="*/ 5461005 h 6858000"/>
              <a:gd name="connsiteX171" fmla="*/ 2592618 w 5362575"/>
              <a:gd name="connsiteY171" fmla="*/ 5477894 h 6858000"/>
              <a:gd name="connsiteX172" fmla="*/ 2636249 w 5362575"/>
              <a:gd name="connsiteY172" fmla="*/ 5489154 h 6858000"/>
              <a:gd name="connsiteX173" fmla="*/ 2681287 w 5362575"/>
              <a:gd name="connsiteY173" fmla="*/ 5493376 h 6858000"/>
              <a:gd name="connsiteX174" fmla="*/ 2726325 w 5362575"/>
              <a:gd name="connsiteY174" fmla="*/ 5489154 h 6858000"/>
              <a:gd name="connsiteX175" fmla="*/ 2769956 w 5362575"/>
              <a:gd name="connsiteY175" fmla="*/ 5477894 h 6858000"/>
              <a:gd name="connsiteX176" fmla="*/ 2812180 w 5362575"/>
              <a:gd name="connsiteY176" fmla="*/ 5461005 h 6858000"/>
              <a:gd name="connsiteX177" fmla="*/ 2855810 w 5362575"/>
              <a:gd name="connsiteY177" fmla="*/ 5439893 h 6858000"/>
              <a:gd name="connsiteX178" fmla="*/ 2896626 w 5362575"/>
              <a:gd name="connsiteY178" fmla="*/ 5415967 h 6858000"/>
              <a:gd name="connsiteX179" fmla="*/ 2938850 w 5362575"/>
              <a:gd name="connsiteY179" fmla="*/ 5390633 h 6858000"/>
              <a:gd name="connsiteX180" fmla="*/ 2981073 w 5362575"/>
              <a:gd name="connsiteY180" fmla="*/ 5368114 h 6858000"/>
              <a:gd name="connsiteX181" fmla="*/ 3023296 w 5362575"/>
              <a:gd name="connsiteY181" fmla="*/ 5345594 h 6858000"/>
              <a:gd name="connsiteX182" fmla="*/ 3064112 w 5362575"/>
              <a:gd name="connsiteY182" fmla="*/ 5328705 h 6858000"/>
              <a:gd name="connsiteX183" fmla="*/ 3109151 w 5362575"/>
              <a:gd name="connsiteY183" fmla="*/ 5317446 h 6858000"/>
              <a:gd name="connsiteX184" fmla="*/ 3152781 w 5362575"/>
              <a:gd name="connsiteY184" fmla="*/ 5311816 h 6858000"/>
              <a:gd name="connsiteX185" fmla="*/ 3199227 w 5362575"/>
              <a:gd name="connsiteY185" fmla="*/ 5311816 h 6858000"/>
              <a:gd name="connsiteX186" fmla="*/ 3247080 w 5362575"/>
              <a:gd name="connsiteY186" fmla="*/ 5314631 h 6858000"/>
              <a:gd name="connsiteX187" fmla="*/ 3294933 w 5362575"/>
              <a:gd name="connsiteY187" fmla="*/ 5320260 h 6858000"/>
              <a:gd name="connsiteX188" fmla="*/ 3342787 w 5362575"/>
              <a:gd name="connsiteY188" fmla="*/ 5327298 h 6858000"/>
              <a:gd name="connsiteX189" fmla="*/ 3390640 w 5362575"/>
              <a:gd name="connsiteY189" fmla="*/ 5332927 h 6858000"/>
              <a:gd name="connsiteX190" fmla="*/ 3438493 w 5362575"/>
              <a:gd name="connsiteY190" fmla="*/ 5337150 h 6858000"/>
              <a:gd name="connsiteX191" fmla="*/ 3483531 w 5362575"/>
              <a:gd name="connsiteY191" fmla="*/ 5335742 h 6858000"/>
              <a:gd name="connsiteX192" fmla="*/ 3527162 w 5362575"/>
              <a:gd name="connsiteY192" fmla="*/ 5330113 h 6858000"/>
              <a:gd name="connsiteX193" fmla="*/ 3569385 w 5362575"/>
              <a:gd name="connsiteY193" fmla="*/ 5317446 h 6858000"/>
              <a:gd name="connsiteX194" fmla="*/ 3604572 w 5362575"/>
              <a:gd name="connsiteY194" fmla="*/ 5299149 h 6858000"/>
              <a:gd name="connsiteX195" fmla="*/ 3638350 w 5362575"/>
              <a:gd name="connsiteY195" fmla="*/ 5275222 h 6858000"/>
              <a:gd name="connsiteX196" fmla="*/ 3667907 w 5362575"/>
              <a:gd name="connsiteY196" fmla="*/ 5247073 h 6858000"/>
              <a:gd name="connsiteX197" fmla="*/ 3697463 w 5362575"/>
              <a:gd name="connsiteY197" fmla="*/ 5214702 h 6858000"/>
              <a:gd name="connsiteX198" fmla="*/ 3724204 w 5362575"/>
              <a:gd name="connsiteY198" fmla="*/ 5180923 h 6858000"/>
              <a:gd name="connsiteX199" fmla="*/ 3750946 w 5362575"/>
              <a:gd name="connsiteY199" fmla="*/ 5145737 h 6858000"/>
              <a:gd name="connsiteX200" fmla="*/ 3777687 w 5362575"/>
              <a:gd name="connsiteY200" fmla="*/ 5110551 h 6858000"/>
              <a:gd name="connsiteX201" fmla="*/ 3804429 w 5362575"/>
              <a:gd name="connsiteY201" fmla="*/ 5076772 h 6858000"/>
              <a:gd name="connsiteX202" fmla="*/ 3832578 w 5362575"/>
              <a:gd name="connsiteY202" fmla="*/ 5044401 h 6858000"/>
              <a:gd name="connsiteX203" fmla="*/ 3864949 w 5362575"/>
              <a:gd name="connsiteY203" fmla="*/ 5016252 h 6858000"/>
              <a:gd name="connsiteX204" fmla="*/ 3895913 w 5362575"/>
              <a:gd name="connsiteY204" fmla="*/ 4990918 h 6858000"/>
              <a:gd name="connsiteX205" fmla="*/ 3931099 w 5362575"/>
              <a:gd name="connsiteY205" fmla="*/ 4971214 h 6858000"/>
              <a:gd name="connsiteX206" fmla="*/ 3969100 w 5362575"/>
              <a:gd name="connsiteY206" fmla="*/ 4954324 h 6858000"/>
              <a:gd name="connsiteX207" fmla="*/ 4009916 w 5362575"/>
              <a:gd name="connsiteY207" fmla="*/ 4940250 h 6858000"/>
              <a:gd name="connsiteX208" fmla="*/ 4052139 w 5362575"/>
              <a:gd name="connsiteY208" fmla="*/ 4927583 h 6858000"/>
              <a:gd name="connsiteX209" fmla="*/ 4094363 w 5362575"/>
              <a:gd name="connsiteY209" fmla="*/ 4916323 h 6858000"/>
              <a:gd name="connsiteX210" fmla="*/ 4137993 w 5362575"/>
              <a:gd name="connsiteY210" fmla="*/ 4905064 h 6858000"/>
              <a:gd name="connsiteX211" fmla="*/ 4178809 w 5362575"/>
              <a:gd name="connsiteY211" fmla="*/ 4892397 h 6858000"/>
              <a:gd name="connsiteX212" fmla="*/ 4219625 w 5362575"/>
              <a:gd name="connsiteY212" fmla="*/ 4878322 h 6858000"/>
              <a:gd name="connsiteX213" fmla="*/ 4257626 w 5362575"/>
              <a:gd name="connsiteY213" fmla="*/ 4861433 h 6858000"/>
              <a:gd name="connsiteX214" fmla="*/ 4291405 w 5362575"/>
              <a:gd name="connsiteY214" fmla="*/ 4840321 h 6858000"/>
              <a:gd name="connsiteX215" fmla="*/ 4322369 w 5362575"/>
              <a:gd name="connsiteY215" fmla="*/ 4814987 h 6858000"/>
              <a:gd name="connsiteX216" fmla="*/ 4347703 w 5362575"/>
              <a:gd name="connsiteY216" fmla="*/ 4784024 h 6858000"/>
              <a:gd name="connsiteX217" fmla="*/ 4368815 w 5362575"/>
              <a:gd name="connsiteY217" fmla="*/ 4750245 h 6858000"/>
              <a:gd name="connsiteX218" fmla="*/ 4385704 w 5362575"/>
              <a:gd name="connsiteY218" fmla="*/ 4712244 h 6858000"/>
              <a:gd name="connsiteX219" fmla="*/ 4399778 w 5362575"/>
              <a:gd name="connsiteY219" fmla="*/ 4671428 h 6858000"/>
              <a:gd name="connsiteX220" fmla="*/ 4412445 w 5362575"/>
              <a:gd name="connsiteY220" fmla="*/ 4630612 h 6858000"/>
              <a:gd name="connsiteX221" fmla="*/ 4423705 w 5362575"/>
              <a:gd name="connsiteY221" fmla="*/ 4586981 h 6858000"/>
              <a:gd name="connsiteX222" fmla="*/ 4434964 w 5362575"/>
              <a:gd name="connsiteY222" fmla="*/ 4544758 h 6858000"/>
              <a:gd name="connsiteX223" fmla="*/ 4447632 w 5362575"/>
              <a:gd name="connsiteY223" fmla="*/ 4502534 h 6858000"/>
              <a:gd name="connsiteX224" fmla="*/ 4461706 w 5362575"/>
              <a:gd name="connsiteY224" fmla="*/ 4461718 h 6858000"/>
              <a:gd name="connsiteX225" fmla="*/ 4478595 w 5362575"/>
              <a:gd name="connsiteY225" fmla="*/ 4423717 h 6858000"/>
              <a:gd name="connsiteX226" fmla="*/ 4498300 w 5362575"/>
              <a:gd name="connsiteY226" fmla="*/ 4388531 h 6858000"/>
              <a:gd name="connsiteX227" fmla="*/ 4523634 w 5362575"/>
              <a:gd name="connsiteY227" fmla="*/ 4357567 h 6858000"/>
              <a:gd name="connsiteX228" fmla="*/ 4551782 w 5362575"/>
              <a:gd name="connsiteY228" fmla="*/ 4325196 h 6858000"/>
              <a:gd name="connsiteX229" fmla="*/ 4584154 w 5362575"/>
              <a:gd name="connsiteY229" fmla="*/ 4297047 h 6858000"/>
              <a:gd name="connsiteX230" fmla="*/ 4617933 w 5362575"/>
              <a:gd name="connsiteY230" fmla="*/ 4270306 h 6858000"/>
              <a:gd name="connsiteX231" fmla="*/ 4654526 w 5362575"/>
              <a:gd name="connsiteY231" fmla="*/ 4243564 h 6858000"/>
              <a:gd name="connsiteX232" fmla="*/ 4689712 w 5362575"/>
              <a:gd name="connsiteY232" fmla="*/ 4216823 h 6858000"/>
              <a:gd name="connsiteX233" fmla="*/ 4723491 w 5362575"/>
              <a:gd name="connsiteY233" fmla="*/ 4190081 h 6858000"/>
              <a:gd name="connsiteX234" fmla="*/ 4755862 w 5362575"/>
              <a:gd name="connsiteY234" fmla="*/ 4160525 h 6858000"/>
              <a:gd name="connsiteX235" fmla="*/ 4784011 w 5362575"/>
              <a:gd name="connsiteY235" fmla="*/ 4130969 h 6858000"/>
              <a:gd name="connsiteX236" fmla="*/ 4807938 w 5362575"/>
              <a:gd name="connsiteY236" fmla="*/ 4097190 h 6858000"/>
              <a:gd name="connsiteX237" fmla="*/ 4826235 w 5362575"/>
              <a:gd name="connsiteY237" fmla="*/ 4062004 h 6858000"/>
              <a:gd name="connsiteX238" fmla="*/ 4838902 w 5362575"/>
              <a:gd name="connsiteY238" fmla="*/ 4019781 h 6858000"/>
              <a:gd name="connsiteX239" fmla="*/ 4844531 w 5362575"/>
              <a:gd name="connsiteY239" fmla="*/ 3976150 h 6858000"/>
              <a:gd name="connsiteX240" fmla="*/ 4845939 w 5362575"/>
              <a:gd name="connsiteY240" fmla="*/ 3931111 h 6858000"/>
              <a:gd name="connsiteX241" fmla="*/ 4841716 w 5362575"/>
              <a:gd name="connsiteY241" fmla="*/ 3883258 h 6858000"/>
              <a:gd name="connsiteX242" fmla="*/ 4836087 w 5362575"/>
              <a:gd name="connsiteY242" fmla="*/ 3835405 h 6858000"/>
              <a:gd name="connsiteX243" fmla="*/ 4829049 w 5362575"/>
              <a:gd name="connsiteY243" fmla="*/ 3787552 h 6858000"/>
              <a:gd name="connsiteX244" fmla="*/ 4823420 w 5362575"/>
              <a:gd name="connsiteY244" fmla="*/ 3739699 h 6858000"/>
              <a:gd name="connsiteX245" fmla="*/ 4820605 w 5362575"/>
              <a:gd name="connsiteY245" fmla="*/ 3691846 h 6858000"/>
              <a:gd name="connsiteX246" fmla="*/ 4820605 w 5362575"/>
              <a:gd name="connsiteY246" fmla="*/ 3645400 h 6858000"/>
              <a:gd name="connsiteX247" fmla="*/ 4826235 w 5362575"/>
              <a:gd name="connsiteY247" fmla="*/ 3601769 h 6858000"/>
              <a:gd name="connsiteX248" fmla="*/ 4837494 w 5362575"/>
              <a:gd name="connsiteY248" fmla="*/ 3558138 h 6858000"/>
              <a:gd name="connsiteX249" fmla="*/ 4854383 w 5362575"/>
              <a:gd name="connsiteY249" fmla="*/ 3517322 h 6858000"/>
              <a:gd name="connsiteX250" fmla="*/ 4876903 w 5362575"/>
              <a:gd name="connsiteY250" fmla="*/ 3475099 h 6858000"/>
              <a:gd name="connsiteX251" fmla="*/ 4899422 w 5362575"/>
              <a:gd name="connsiteY251" fmla="*/ 3432876 h 6858000"/>
              <a:gd name="connsiteX252" fmla="*/ 4924756 w 5362575"/>
              <a:gd name="connsiteY252" fmla="*/ 3390652 h 6858000"/>
              <a:gd name="connsiteX253" fmla="*/ 4948682 w 5362575"/>
              <a:gd name="connsiteY253" fmla="*/ 3349836 h 6858000"/>
              <a:gd name="connsiteX254" fmla="*/ 4969794 w 5362575"/>
              <a:gd name="connsiteY254" fmla="*/ 3306206 h 6858000"/>
              <a:gd name="connsiteX255" fmla="*/ 4986683 w 5362575"/>
              <a:gd name="connsiteY255" fmla="*/ 3263982 h 6858000"/>
              <a:gd name="connsiteX256" fmla="*/ 4997943 w 5362575"/>
              <a:gd name="connsiteY256" fmla="*/ 3220351 h 6858000"/>
              <a:gd name="connsiteX257" fmla="*/ 5002165 w 5362575"/>
              <a:gd name="connsiteY257" fmla="*/ 3175313 h 6858000"/>
              <a:gd name="connsiteX258" fmla="*/ 4997943 w 5362575"/>
              <a:gd name="connsiteY258" fmla="*/ 3130275 h 6858000"/>
              <a:gd name="connsiteX259" fmla="*/ 4986683 w 5362575"/>
              <a:gd name="connsiteY259" fmla="*/ 3086644 h 6858000"/>
              <a:gd name="connsiteX260" fmla="*/ 4969794 w 5362575"/>
              <a:gd name="connsiteY260" fmla="*/ 3044421 h 6858000"/>
              <a:gd name="connsiteX261" fmla="*/ 4948682 w 5362575"/>
              <a:gd name="connsiteY261" fmla="*/ 3000790 h 6858000"/>
              <a:gd name="connsiteX262" fmla="*/ 4924756 w 5362575"/>
              <a:gd name="connsiteY262" fmla="*/ 2959974 h 6858000"/>
              <a:gd name="connsiteX263" fmla="*/ 4899422 w 5362575"/>
              <a:gd name="connsiteY263" fmla="*/ 2917751 h 6858000"/>
              <a:gd name="connsiteX264" fmla="*/ 4876903 w 5362575"/>
              <a:gd name="connsiteY264" fmla="*/ 2875527 h 6858000"/>
              <a:gd name="connsiteX265" fmla="*/ 4854383 w 5362575"/>
              <a:gd name="connsiteY265" fmla="*/ 2833304 h 6858000"/>
              <a:gd name="connsiteX266" fmla="*/ 4837494 w 5362575"/>
              <a:gd name="connsiteY266" fmla="*/ 2792488 h 6858000"/>
              <a:gd name="connsiteX267" fmla="*/ 4826235 w 5362575"/>
              <a:gd name="connsiteY267" fmla="*/ 2748857 h 6858000"/>
              <a:gd name="connsiteX268" fmla="*/ 4820605 w 5362575"/>
              <a:gd name="connsiteY268" fmla="*/ 2705226 h 6858000"/>
              <a:gd name="connsiteX269" fmla="*/ 4820605 w 5362575"/>
              <a:gd name="connsiteY269" fmla="*/ 2658781 h 6858000"/>
              <a:gd name="connsiteX270" fmla="*/ 4823420 w 5362575"/>
              <a:gd name="connsiteY270" fmla="*/ 2610927 h 6858000"/>
              <a:gd name="connsiteX271" fmla="*/ 4829049 w 5362575"/>
              <a:gd name="connsiteY271" fmla="*/ 2563074 h 6858000"/>
              <a:gd name="connsiteX272" fmla="*/ 4836087 w 5362575"/>
              <a:gd name="connsiteY272" fmla="*/ 2515221 h 6858000"/>
              <a:gd name="connsiteX273" fmla="*/ 4841716 w 5362575"/>
              <a:gd name="connsiteY273" fmla="*/ 2467368 h 6858000"/>
              <a:gd name="connsiteX274" fmla="*/ 4845939 w 5362575"/>
              <a:gd name="connsiteY274" fmla="*/ 2419515 h 6858000"/>
              <a:gd name="connsiteX275" fmla="*/ 4844531 w 5362575"/>
              <a:gd name="connsiteY275" fmla="*/ 2374477 h 6858000"/>
              <a:gd name="connsiteX276" fmla="*/ 4838902 w 5362575"/>
              <a:gd name="connsiteY276" fmla="*/ 2330846 h 6858000"/>
              <a:gd name="connsiteX277" fmla="*/ 4826235 w 5362575"/>
              <a:gd name="connsiteY277" fmla="*/ 2288622 h 6858000"/>
              <a:gd name="connsiteX278" fmla="*/ 4807938 w 5362575"/>
              <a:gd name="connsiteY278" fmla="*/ 2253436 h 6858000"/>
              <a:gd name="connsiteX279" fmla="*/ 4784011 w 5362575"/>
              <a:gd name="connsiteY279" fmla="*/ 2219658 h 6858000"/>
              <a:gd name="connsiteX280" fmla="*/ 4755862 w 5362575"/>
              <a:gd name="connsiteY280" fmla="*/ 2190101 h 6858000"/>
              <a:gd name="connsiteX281" fmla="*/ 4723491 w 5362575"/>
              <a:gd name="connsiteY281" fmla="*/ 2160545 h 6858000"/>
              <a:gd name="connsiteX282" fmla="*/ 4689712 w 5362575"/>
              <a:gd name="connsiteY282" fmla="*/ 2133803 h 6858000"/>
              <a:gd name="connsiteX283" fmla="*/ 4654526 w 5362575"/>
              <a:gd name="connsiteY283" fmla="*/ 2107062 h 6858000"/>
              <a:gd name="connsiteX284" fmla="*/ 4617933 w 5362575"/>
              <a:gd name="connsiteY284" fmla="*/ 2080320 h 6858000"/>
              <a:gd name="connsiteX285" fmla="*/ 4584154 w 5362575"/>
              <a:gd name="connsiteY285" fmla="*/ 2053579 h 6858000"/>
              <a:gd name="connsiteX286" fmla="*/ 4551782 w 5362575"/>
              <a:gd name="connsiteY286" fmla="*/ 2025430 h 6858000"/>
              <a:gd name="connsiteX287" fmla="*/ 4523634 w 5362575"/>
              <a:gd name="connsiteY287" fmla="*/ 1993059 h 6858000"/>
              <a:gd name="connsiteX288" fmla="*/ 4498300 w 5362575"/>
              <a:gd name="connsiteY288" fmla="*/ 1962095 h 6858000"/>
              <a:gd name="connsiteX289" fmla="*/ 4478595 w 5362575"/>
              <a:gd name="connsiteY289" fmla="*/ 1926909 h 6858000"/>
              <a:gd name="connsiteX290" fmla="*/ 4461706 w 5362575"/>
              <a:gd name="connsiteY290" fmla="*/ 1888908 h 6858000"/>
              <a:gd name="connsiteX291" fmla="*/ 4447632 w 5362575"/>
              <a:gd name="connsiteY291" fmla="*/ 1848092 h 6858000"/>
              <a:gd name="connsiteX292" fmla="*/ 4434964 w 5362575"/>
              <a:gd name="connsiteY292" fmla="*/ 1805868 h 6858000"/>
              <a:gd name="connsiteX293" fmla="*/ 4423705 w 5362575"/>
              <a:gd name="connsiteY293" fmla="*/ 1763645 h 6858000"/>
              <a:gd name="connsiteX294" fmla="*/ 4412445 w 5362575"/>
              <a:gd name="connsiteY294" fmla="*/ 1720014 h 6858000"/>
              <a:gd name="connsiteX295" fmla="*/ 4399778 w 5362575"/>
              <a:gd name="connsiteY295" fmla="*/ 1679198 h 6858000"/>
              <a:gd name="connsiteX296" fmla="*/ 4385704 w 5362575"/>
              <a:gd name="connsiteY296" fmla="*/ 1638382 h 6858000"/>
              <a:gd name="connsiteX297" fmla="*/ 4368815 w 5362575"/>
              <a:gd name="connsiteY297" fmla="*/ 1600381 h 6858000"/>
              <a:gd name="connsiteX298" fmla="*/ 4347703 w 5362575"/>
              <a:gd name="connsiteY298" fmla="*/ 1566603 h 6858000"/>
              <a:gd name="connsiteX299" fmla="*/ 4322369 w 5362575"/>
              <a:gd name="connsiteY299" fmla="*/ 1535639 h 6858000"/>
              <a:gd name="connsiteX300" fmla="*/ 4291405 w 5362575"/>
              <a:gd name="connsiteY300" fmla="*/ 1510305 h 6858000"/>
              <a:gd name="connsiteX301" fmla="*/ 4257626 w 5362575"/>
              <a:gd name="connsiteY301" fmla="*/ 1489193 h 6858000"/>
              <a:gd name="connsiteX302" fmla="*/ 4219625 w 5362575"/>
              <a:gd name="connsiteY302" fmla="*/ 1472304 h 6858000"/>
              <a:gd name="connsiteX303" fmla="*/ 4178809 w 5362575"/>
              <a:gd name="connsiteY303" fmla="*/ 1458229 h 6858000"/>
              <a:gd name="connsiteX304" fmla="*/ 4137993 w 5362575"/>
              <a:gd name="connsiteY304" fmla="*/ 1445562 h 6858000"/>
              <a:gd name="connsiteX305" fmla="*/ 4094363 w 5362575"/>
              <a:gd name="connsiteY305" fmla="*/ 1434303 h 6858000"/>
              <a:gd name="connsiteX306" fmla="*/ 4052139 w 5362575"/>
              <a:gd name="connsiteY306" fmla="*/ 1423043 h 6858000"/>
              <a:gd name="connsiteX307" fmla="*/ 4009916 w 5362575"/>
              <a:gd name="connsiteY307" fmla="*/ 1410376 h 6858000"/>
              <a:gd name="connsiteX308" fmla="*/ 3969100 w 5362575"/>
              <a:gd name="connsiteY308" fmla="*/ 1396302 h 6858000"/>
              <a:gd name="connsiteX309" fmla="*/ 3931099 w 5362575"/>
              <a:gd name="connsiteY309" fmla="*/ 1379412 h 6858000"/>
              <a:gd name="connsiteX310" fmla="*/ 3895913 w 5362575"/>
              <a:gd name="connsiteY310" fmla="*/ 1359708 h 6858000"/>
              <a:gd name="connsiteX311" fmla="*/ 3864949 w 5362575"/>
              <a:gd name="connsiteY311" fmla="*/ 1334374 h 6858000"/>
              <a:gd name="connsiteX312" fmla="*/ 3832578 w 5362575"/>
              <a:gd name="connsiteY312" fmla="*/ 1306225 h 6858000"/>
              <a:gd name="connsiteX313" fmla="*/ 3804429 w 5362575"/>
              <a:gd name="connsiteY313" fmla="*/ 1273854 h 6858000"/>
              <a:gd name="connsiteX314" fmla="*/ 3777687 w 5362575"/>
              <a:gd name="connsiteY314" fmla="*/ 1240075 h 6858000"/>
              <a:gd name="connsiteX315" fmla="*/ 3750946 w 5362575"/>
              <a:gd name="connsiteY315" fmla="*/ 1204889 h 6858000"/>
              <a:gd name="connsiteX316" fmla="*/ 3724204 w 5362575"/>
              <a:gd name="connsiteY316" fmla="*/ 1169703 h 6858000"/>
              <a:gd name="connsiteX317" fmla="*/ 3697463 w 5362575"/>
              <a:gd name="connsiteY317" fmla="*/ 1135924 h 6858000"/>
              <a:gd name="connsiteX318" fmla="*/ 3667907 w 5362575"/>
              <a:gd name="connsiteY318" fmla="*/ 1103553 h 6858000"/>
              <a:gd name="connsiteX319" fmla="*/ 3638350 w 5362575"/>
              <a:gd name="connsiteY319" fmla="*/ 1075404 h 6858000"/>
              <a:gd name="connsiteX320" fmla="*/ 3604572 w 5362575"/>
              <a:gd name="connsiteY320" fmla="*/ 1051478 h 6858000"/>
              <a:gd name="connsiteX321" fmla="*/ 3569385 w 5362575"/>
              <a:gd name="connsiteY321" fmla="*/ 1033181 h 6858000"/>
              <a:gd name="connsiteX322" fmla="*/ 3527162 w 5362575"/>
              <a:gd name="connsiteY322" fmla="*/ 1020514 h 6858000"/>
              <a:gd name="connsiteX323" fmla="*/ 3483531 w 5362575"/>
              <a:gd name="connsiteY323" fmla="*/ 1014884 h 6858000"/>
              <a:gd name="connsiteX324" fmla="*/ 3438493 w 5362575"/>
              <a:gd name="connsiteY324" fmla="*/ 1013477 h 6858000"/>
              <a:gd name="connsiteX325" fmla="*/ 3390640 w 5362575"/>
              <a:gd name="connsiteY325" fmla="*/ 1017699 h 6858000"/>
              <a:gd name="connsiteX326" fmla="*/ 3342787 w 5362575"/>
              <a:gd name="connsiteY326" fmla="*/ 1023329 h 6858000"/>
              <a:gd name="connsiteX327" fmla="*/ 3294933 w 5362575"/>
              <a:gd name="connsiteY327" fmla="*/ 1030366 h 6858000"/>
              <a:gd name="connsiteX328" fmla="*/ 3247080 w 5362575"/>
              <a:gd name="connsiteY328" fmla="*/ 1035996 h 6858000"/>
              <a:gd name="connsiteX329" fmla="*/ 3199227 w 5362575"/>
              <a:gd name="connsiteY329" fmla="*/ 1038811 h 6858000"/>
              <a:gd name="connsiteX330" fmla="*/ 3152781 w 5362575"/>
              <a:gd name="connsiteY330" fmla="*/ 1038811 h 6858000"/>
              <a:gd name="connsiteX331" fmla="*/ 3109151 w 5362575"/>
              <a:gd name="connsiteY331" fmla="*/ 1033181 h 6858000"/>
              <a:gd name="connsiteX332" fmla="*/ 3064112 w 5362575"/>
              <a:gd name="connsiteY332" fmla="*/ 1021921 h 6858000"/>
              <a:gd name="connsiteX333" fmla="*/ 3023296 w 5362575"/>
              <a:gd name="connsiteY333" fmla="*/ 1005032 h 6858000"/>
              <a:gd name="connsiteX334" fmla="*/ 2981073 w 5362575"/>
              <a:gd name="connsiteY334" fmla="*/ 982513 h 6858000"/>
              <a:gd name="connsiteX335" fmla="*/ 2938850 w 5362575"/>
              <a:gd name="connsiteY335" fmla="*/ 959994 h 6858000"/>
              <a:gd name="connsiteX336" fmla="*/ 2896626 w 5362575"/>
              <a:gd name="connsiteY336" fmla="*/ 934660 h 6858000"/>
              <a:gd name="connsiteX337" fmla="*/ 2855810 w 5362575"/>
              <a:gd name="connsiteY337" fmla="*/ 910733 h 6858000"/>
              <a:gd name="connsiteX338" fmla="*/ 2812180 w 5362575"/>
              <a:gd name="connsiteY338" fmla="*/ 889621 h 6858000"/>
              <a:gd name="connsiteX339" fmla="*/ 2769956 w 5362575"/>
              <a:gd name="connsiteY339" fmla="*/ 872732 h 6858000"/>
              <a:gd name="connsiteX340" fmla="*/ 2726325 w 5362575"/>
              <a:gd name="connsiteY340" fmla="*/ 861472 h 6858000"/>
              <a:gd name="connsiteX341" fmla="*/ 2681287 w 5362575"/>
              <a:gd name="connsiteY341" fmla="*/ 857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362575" h="6858000">
                <a:moveTo>
                  <a:pt x="0" y="0"/>
                </a:moveTo>
                <a:lnTo>
                  <a:pt x="5362575" y="0"/>
                </a:lnTo>
                <a:lnTo>
                  <a:pt x="5362575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681287" y="857250"/>
                </a:moveTo>
                <a:lnTo>
                  <a:pt x="2636249" y="861472"/>
                </a:lnTo>
                <a:lnTo>
                  <a:pt x="2592618" y="872732"/>
                </a:lnTo>
                <a:lnTo>
                  <a:pt x="2550395" y="889621"/>
                </a:lnTo>
                <a:lnTo>
                  <a:pt x="2506764" y="910733"/>
                </a:lnTo>
                <a:lnTo>
                  <a:pt x="2465948" y="934660"/>
                </a:lnTo>
                <a:lnTo>
                  <a:pt x="2423725" y="959994"/>
                </a:lnTo>
                <a:lnTo>
                  <a:pt x="2381501" y="982513"/>
                </a:lnTo>
                <a:lnTo>
                  <a:pt x="2339278" y="1005032"/>
                </a:lnTo>
                <a:lnTo>
                  <a:pt x="2297055" y="1021921"/>
                </a:lnTo>
                <a:lnTo>
                  <a:pt x="2253424" y="1033181"/>
                </a:lnTo>
                <a:lnTo>
                  <a:pt x="2209793" y="1038811"/>
                </a:lnTo>
                <a:lnTo>
                  <a:pt x="2163347" y="1038811"/>
                </a:lnTo>
                <a:lnTo>
                  <a:pt x="2115494" y="1035996"/>
                </a:lnTo>
                <a:lnTo>
                  <a:pt x="2067641" y="1030366"/>
                </a:lnTo>
                <a:lnTo>
                  <a:pt x="2019788" y="1023329"/>
                </a:lnTo>
                <a:lnTo>
                  <a:pt x="1971934" y="1017699"/>
                </a:lnTo>
                <a:lnTo>
                  <a:pt x="1924081" y="1013477"/>
                </a:lnTo>
                <a:lnTo>
                  <a:pt x="1879043" y="1014884"/>
                </a:lnTo>
                <a:lnTo>
                  <a:pt x="1835412" y="1020514"/>
                </a:lnTo>
                <a:lnTo>
                  <a:pt x="1793189" y="1033181"/>
                </a:lnTo>
                <a:lnTo>
                  <a:pt x="1758003" y="1051478"/>
                </a:lnTo>
                <a:lnTo>
                  <a:pt x="1724224" y="1075404"/>
                </a:lnTo>
                <a:lnTo>
                  <a:pt x="1694668" y="1103553"/>
                </a:lnTo>
                <a:lnTo>
                  <a:pt x="1665111" y="1135924"/>
                </a:lnTo>
                <a:lnTo>
                  <a:pt x="1638370" y="1169703"/>
                </a:lnTo>
                <a:lnTo>
                  <a:pt x="1611628" y="1204889"/>
                </a:lnTo>
                <a:lnTo>
                  <a:pt x="1584887" y="1240075"/>
                </a:lnTo>
                <a:lnTo>
                  <a:pt x="1558145" y="1273854"/>
                </a:lnTo>
                <a:lnTo>
                  <a:pt x="1529996" y="1306225"/>
                </a:lnTo>
                <a:lnTo>
                  <a:pt x="1497625" y="1334374"/>
                </a:lnTo>
                <a:lnTo>
                  <a:pt x="1466661" y="1359708"/>
                </a:lnTo>
                <a:lnTo>
                  <a:pt x="1431475" y="1379412"/>
                </a:lnTo>
                <a:lnTo>
                  <a:pt x="1393474" y="1396302"/>
                </a:lnTo>
                <a:lnTo>
                  <a:pt x="1352658" y="1410376"/>
                </a:lnTo>
                <a:lnTo>
                  <a:pt x="1310435" y="1423043"/>
                </a:lnTo>
                <a:lnTo>
                  <a:pt x="1268212" y="1434303"/>
                </a:lnTo>
                <a:lnTo>
                  <a:pt x="1224581" y="1445562"/>
                </a:lnTo>
                <a:lnTo>
                  <a:pt x="1183765" y="1458229"/>
                </a:lnTo>
                <a:lnTo>
                  <a:pt x="1142949" y="1472304"/>
                </a:lnTo>
                <a:lnTo>
                  <a:pt x="1104948" y="1489193"/>
                </a:lnTo>
                <a:lnTo>
                  <a:pt x="1071169" y="1510305"/>
                </a:lnTo>
                <a:lnTo>
                  <a:pt x="1040205" y="1535639"/>
                </a:lnTo>
                <a:lnTo>
                  <a:pt x="1014871" y="1566603"/>
                </a:lnTo>
                <a:lnTo>
                  <a:pt x="993760" y="1600381"/>
                </a:lnTo>
                <a:lnTo>
                  <a:pt x="976870" y="1638382"/>
                </a:lnTo>
                <a:lnTo>
                  <a:pt x="962796" y="1679198"/>
                </a:lnTo>
                <a:lnTo>
                  <a:pt x="950129" y="1720014"/>
                </a:lnTo>
                <a:lnTo>
                  <a:pt x="938869" y="1763645"/>
                </a:lnTo>
                <a:lnTo>
                  <a:pt x="927610" y="1805868"/>
                </a:lnTo>
                <a:lnTo>
                  <a:pt x="914943" y="1848092"/>
                </a:lnTo>
                <a:lnTo>
                  <a:pt x="900868" y="1888908"/>
                </a:lnTo>
                <a:lnTo>
                  <a:pt x="883979" y="1926909"/>
                </a:lnTo>
                <a:lnTo>
                  <a:pt x="864275" y="1962095"/>
                </a:lnTo>
                <a:lnTo>
                  <a:pt x="838941" y="1993059"/>
                </a:lnTo>
                <a:lnTo>
                  <a:pt x="810792" y="2025430"/>
                </a:lnTo>
                <a:lnTo>
                  <a:pt x="778420" y="2053579"/>
                </a:lnTo>
                <a:lnTo>
                  <a:pt x="743234" y="2080320"/>
                </a:lnTo>
                <a:lnTo>
                  <a:pt x="708048" y="2107062"/>
                </a:lnTo>
                <a:lnTo>
                  <a:pt x="672862" y="2133803"/>
                </a:lnTo>
                <a:lnTo>
                  <a:pt x="639083" y="2160545"/>
                </a:lnTo>
                <a:lnTo>
                  <a:pt x="606712" y="2190101"/>
                </a:lnTo>
                <a:lnTo>
                  <a:pt x="578563" y="2219658"/>
                </a:lnTo>
                <a:lnTo>
                  <a:pt x="554637" y="2253436"/>
                </a:lnTo>
                <a:lnTo>
                  <a:pt x="536340" y="2288622"/>
                </a:lnTo>
                <a:lnTo>
                  <a:pt x="523673" y="2330846"/>
                </a:lnTo>
                <a:lnTo>
                  <a:pt x="518043" y="2374477"/>
                </a:lnTo>
                <a:lnTo>
                  <a:pt x="516635" y="2419515"/>
                </a:lnTo>
                <a:lnTo>
                  <a:pt x="520858" y="2467368"/>
                </a:lnTo>
                <a:lnTo>
                  <a:pt x="526488" y="2515221"/>
                </a:lnTo>
                <a:lnTo>
                  <a:pt x="533525" y="2563074"/>
                </a:lnTo>
                <a:lnTo>
                  <a:pt x="539155" y="2610927"/>
                </a:lnTo>
                <a:lnTo>
                  <a:pt x="541970" y="2658781"/>
                </a:lnTo>
                <a:lnTo>
                  <a:pt x="541970" y="2705226"/>
                </a:lnTo>
                <a:lnTo>
                  <a:pt x="536340" y="2748857"/>
                </a:lnTo>
                <a:lnTo>
                  <a:pt x="525080" y="2792488"/>
                </a:lnTo>
                <a:lnTo>
                  <a:pt x="508191" y="2833304"/>
                </a:lnTo>
                <a:lnTo>
                  <a:pt x="487079" y="2875527"/>
                </a:lnTo>
                <a:lnTo>
                  <a:pt x="463153" y="2917751"/>
                </a:lnTo>
                <a:lnTo>
                  <a:pt x="437819" y="2959974"/>
                </a:lnTo>
                <a:lnTo>
                  <a:pt x="413892" y="3000790"/>
                </a:lnTo>
                <a:lnTo>
                  <a:pt x="392780" y="3044421"/>
                </a:lnTo>
                <a:lnTo>
                  <a:pt x="375891" y="3086644"/>
                </a:lnTo>
                <a:lnTo>
                  <a:pt x="364631" y="3130275"/>
                </a:lnTo>
                <a:lnTo>
                  <a:pt x="360409" y="3175313"/>
                </a:lnTo>
                <a:lnTo>
                  <a:pt x="364631" y="3220351"/>
                </a:lnTo>
                <a:lnTo>
                  <a:pt x="375891" y="3263982"/>
                </a:lnTo>
                <a:lnTo>
                  <a:pt x="392780" y="3306206"/>
                </a:lnTo>
                <a:lnTo>
                  <a:pt x="413892" y="3349836"/>
                </a:lnTo>
                <a:lnTo>
                  <a:pt x="437819" y="3390652"/>
                </a:lnTo>
                <a:lnTo>
                  <a:pt x="463153" y="3432876"/>
                </a:lnTo>
                <a:lnTo>
                  <a:pt x="487079" y="3475099"/>
                </a:lnTo>
                <a:lnTo>
                  <a:pt x="508191" y="3517322"/>
                </a:lnTo>
                <a:lnTo>
                  <a:pt x="525080" y="3558138"/>
                </a:lnTo>
                <a:lnTo>
                  <a:pt x="536340" y="3601769"/>
                </a:lnTo>
                <a:lnTo>
                  <a:pt x="541970" y="3645400"/>
                </a:lnTo>
                <a:lnTo>
                  <a:pt x="541970" y="3691846"/>
                </a:lnTo>
                <a:lnTo>
                  <a:pt x="539155" y="3739699"/>
                </a:lnTo>
                <a:lnTo>
                  <a:pt x="533525" y="3787552"/>
                </a:lnTo>
                <a:lnTo>
                  <a:pt x="526488" y="3835405"/>
                </a:lnTo>
                <a:lnTo>
                  <a:pt x="520858" y="3883258"/>
                </a:lnTo>
                <a:lnTo>
                  <a:pt x="516635" y="3931111"/>
                </a:lnTo>
                <a:lnTo>
                  <a:pt x="518043" y="3976150"/>
                </a:lnTo>
                <a:lnTo>
                  <a:pt x="523673" y="4019781"/>
                </a:lnTo>
                <a:lnTo>
                  <a:pt x="536340" y="4062004"/>
                </a:lnTo>
                <a:lnTo>
                  <a:pt x="554637" y="4097190"/>
                </a:lnTo>
                <a:lnTo>
                  <a:pt x="578563" y="4130969"/>
                </a:lnTo>
                <a:lnTo>
                  <a:pt x="606712" y="4160525"/>
                </a:lnTo>
                <a:lnTo>
                  <a:pt x="639083" y="4190081"/>
                </a:lnTo>
                <a:lnTo>
                  <a:pt x="672862" y="4216823"/>
                </a:lnTo>
                <a:lnTo>
                  <a:pt x="708048" y="4243564"/>
                </a:lnTo>
                <a:lnTo>
                  <a:pt x="743234" y="4270306"/>
                </a:lnTo>
                <a:lnTo>
                  <a:pt x="778420" y="4297047"/>
                </a:lnTo>
                <a:lnTo>
                  <a:pt x="810792" y="4325196"/>
                </a:lnTo>
                <a:lnTo>
                  <a:pt x="838941" y="4357567"/>
                </a:lnTo>
                <a:lnTo>
                  <a:pt x="864275" y="4388531"/>
                </a:lnTo>
                <a:lnTo>
                  <a:pt x="883979" y="4423717"/>
                </a:lnTo>
                <a:lnTo>
                  <a:pt x="900868" y="4461718"/>
                </a:lnTo>
                <a:lnTo>
                  <a:pt x="914943" y="4502534"/>
                </a:lnTo>
                <a:lnTo>
                  <a:pt x="927610" y="4544758"/>
                </a:lnTo>
                <a:lnTo>
                  <a:pt x="938869" y="4586981"/>
                </a:lnTo>
                <a:lnTo>
                  <a:pt x="950129" y="4630612"/>
                </a:lnTo>
                <a:lnTo>
                  <a:pt x="962796" y="4671428"/>
                </a:lnTo>
                <a:lnTo>
                  <a:pt x="976870" y="4712244"/>
                </a:lnTo>
                <a:lnTo>
                  <a:pt x="993760" y="4750245"/>
                </a:lnTo>
                <a:lnTo>
                  <a:pt x="1014871" y="4784024"/>
                </a:lnTo>
                <a:lnTo>
                  <a:pt x="1040205" y="4814987"/>
                </a:lnTo>
                <a:lnTo>
                  <a:pt x="1071169" y="4840321"/>
                </a:lnTo>
                <a:lnTo>
                  <a:pt x="1104948" y="4861433"/>
                </a:lnTo>
                <a:lnTo>
                  <a:pt x="1142949" y="4878322"/>
                </a:lnTo>
                <a:lnTo>
                  <a:pt x="1183765" y="4892397"/>
                </a:lnTo>
                <a:lnTo>
                  <a:pt x="1224581" y="4905064"/>
                </a:lnTo>
                <a:lnTo>
                  <a:pt x="1268212" y="4916323"/>
                </a:lnTo>
                <a:lnTo>
                  <a:pt x="1310435" y="4927583"/>
                </a:lnTo>
                <a:lnTo>
                  <a:pt x="1352658" y="4940250"/>
                </a:lnTo>
                <a:lnTo>
                  <a:pt x="1393474" y="4954324"/>
                </a:lnTo>
                <a:lnTo>
                  <a:pt x="1431475" y="4971214"/>
                </a:lnTo>
                <a:lnTo>
                  <a:pt x="1466661" y="4990918"/>
                </a:lnTo>
                <a:lnTo>
                  <a:pt x="1497625" y="5016252"/>
                </a:lnTo>
                <a:lnTo>
                  <a:pt x="1529996" y="5044401"/>
                </a:lnTo>
                <a:lnTo>
                  <a:pt x="1558145" y="5076772"/>
                </a:lnTo>
                <a:lnTo>
                  <a:pt x="1584887" y="5110551"/>
                </a:lnTo>
                <a:lnTo>
                  <a:pt x="1611628" y="5145737"/>
                </a:lnTo>
                <a:lnTo>
                  <a:pt x="1638370" y="5180923"/>
                </a:lnTo>
                <a:lnTo>
                  <a:pt x="1665111" y="5214702"/>
                </a:lnTo>
                <a:lnTo>
                  <a:pt x="1694668" y="5247073"/>
                </a:lnTo>
                <a:lnTo>
                  <a:pt x="1724224" y="5275222"/>
                </a:lnTo>
                <a:lnTo>
                  <a:pt x="1758003" y="5299149"/>
                </a:lnTo>
                <a:lnTo>
                  <a:pt x="1793189" y="5317446"/>
                </a:lnTo>
                <a:lnTo>
                  <a:pt x="1835412" y="5330113"/>
                </a:lnTo>
                <a:lnTo>
                  <a:pt x="1879043" y="5335742"/>
                </a:lnTo>
                <a:lnTo>
                  <a:pt x="1924081" y="5337150"/>
                </a:lnTo>
                <a:lnTo>
                  <a:pt x="1971934" y="5332927"/>
                </a:lnTo>
                <a:lnTo>
                  <a:pt x="2019788" y="5327298"/>
                </a:lnTo>
                <a:lnTo>
                  <a:pt x="2067641" y="5320260"/>
                </a:lnTo>
                <a:lnTo>
                  <a:pt x="2115494" y="5314631"/>
                </a:lnTo>
                <a:lnTo>
                  <a:pt x="2163347" y="5311816"/>
                </a:lnTo>
                <a:lnTo>
                  <a:pt x="2209793" y="5311816"/>
                </a:lnTo>
                <a:lnTo>
                  <a:pt x="2253424" y="5317446"/>
                </a:lnTo>
                <a:lnTo>
                  <a:pt x="2297055" y="5328705"/>
                </a:lnTo>
                <a:lnTo>
                  <a:pt x="2339278" y="5345594"/>
                </a:lnTo>
                <a:lnTo>
                  <a:pt x="2381501" y="5368114"/>
                </a:lnTo>
                <a:lnTo>
                  <a:pt x="2423725" y="5390633"/>
                </a:lnTo>
                <a:lnTo>
                  <a:pt x="2465948" y="5415967"/>
                </a:lnTo>
                <a:lnTo>
                  <a:pt x="2506764" y="5439893"/>
                </a:lnTo>
                <a:lnTo>
                  <a:pt x="2550395" y="5461005"/>
                </a:lnTo>
                <a:lnTo>
                  <a:pt x="2592618" y="5477894"/>
                </a:lnTo>
                <a:lnTo>
                  <a:pt x="2636249" y="5489154"/>
                </a:lnTo>
                <a:lnTo>
                  <a:pt x="2681287" y="5493376"/>
                </a:lnTo>
                <a:lnTo>
                  <a:pt x="2726325" y="5489154"/>
                </a:lnTo>
                <a:lnTo>
                  <a:pt x="2769956" y="5477894"/>
                </a:lnTo>
                <a:lnTo>
                  <a:pt x="2812180" y="5461005"/>
                </a:lnTo>
                <a:lnTo>
                  <a:pt x="2855810" y="5439893"/>
                </a:lnTo>
                <a:lnTo>
                  <a:pt x="2896626" y="5415967"/>
                </a:lnTo>
                <a:lnTo>
                  <a:pt x="2938850" y="5390633"/>
                </a:lnTo>
                <a:lnTo>
                  <a:pt x="2981073" y="5368114"/>
                </a:lnTo>
                <a:lnTo>
                  <a:pt x="3023296" y="5345594"/>
                </a:lnTo>
                <a:lnTo>
                  <a:pt x="3064112" y="5328705"/>
                </a:lnTo>
                <a:lnTo>
                  <a:pt x="3109151" y="5317446"/>
                </a:lnTo>
                <a:lnTo>
                  <a:pt x="3152781" y="5311816"/>
                </a:lnTo>
                <a:lnTo>
                  <a:pt x="3199227" y="5311816"/>
                </a:lnTo>
                <a:lnTo>
                  <a:pt x="3247080" y="5314631"/>
                </a:lnTo>
                <a:lnTo>
                  <a:pt x="3294933" y="5320260"/>
                </a:lnTo>
                <a:lnTo>
                  <a:pt x="3342787" y="5327298"/>
                </a:lnTo>
                <a:lnTo>
                  <a:pt x="3390640" y="5332927"/>
                </a:lnTo>
                <a:lnTo>
                  <a:pt x="3438493" y="5337150"/>
                </a:lnTo>
                <a:lnTo>
                  <a:pt x="3483531" y="5335742"/>
                </a:lnTo>
                <a:lnTo>
                  <a:pt x="3527162" y="5330113"/>
                </a:lnTo>
                <a:lnTo>
                  <a:pt x="3569385" y="5317446"/>
                </a:lnTo>
                <a:lnTo>
                  <a:pt x="3604572" y="5299149"/>
                </a:lnTo>
                <a:lnTo>
                  <a:pt x="3638350" y="5275222"/>
                </a:lnTo>
                <a:lnTo>
                  <a:pt x="3667907" y="5247073"/>
                </a:lnTo>
                <a:lnTo>
                  <a:pt x="3697463" y="5214702"/>
                </a:lnTo>
                <a:lnTo>
                  <a:pt x="3724204" y="5180923"/>
                </a:lnTo>
                <a:lnTo>
                  <a:pt x="3750946" y="5145737"/>
                </a:lnTo>
                <a:lnTo>
                  <a:pt x="3777687" y="5110551"/>
                </a:lnTo>
                <a:lnTo>
                  <a:pt x="3804429" y="5076772"/>
                </a:lnTo>
                <a:lnTo>
                  <a:pt x="3832578" y="5044401"/>
                </a:lnTo>
                <a:lnTo>
                  <a:pt x="3864949" y="5016252"/>
                </a:lnTo>
                <a:lnTo>
                  <a:pt x="3895913" y="4990918"/>
                </a:lnTo>
                <a:lnTo>
                  <a:pt x="3931099" y="4971214"/>
                </a:lnTo>
                <a:lnTo>
                  <a:pt x="3969100" y="4954324"/>
                </a:lnTo>
                <a:lnTo>
                  <a:pt x="4009916" y="4940250"/>
                </a:lnTo>
                <a:lnTo>
                  <a:pt x="4052139" y="4927583"/>
                </a:lnTo>
                <a:lnTo>
                  <a:pt x="4094363" y="4916323"/>
                </a:lnTo>
                <a:lnTo>
                  <a:pt x="4137993" y="4905064"/>
                </a:lnTo>
                <a:lnTo>
                  <a:pt x="4178809" y="4892397"/>
                </a:lnTo>
                <a:lnTo>
                  <a:pt x="4219625" y="4878322"/>
                </a:lnTo>
                <a:lnTo>
                  <a:pt x="4257626" y="4861433"/>
                </a:lnTo>
                <a:lnTo>
                  <a:pt x="4291405" y="4840321"/>
                </a:lnTo>
                <a:lnTo>
                  <a:pt x="4322369" y="4814987"/>
                </a:lnTo>
                <a:lnTo>
                  <a:pt x="4347703" y="4784024"/>
                </a:lnTo>
                <a:lnTo>
                  <a:pt x="4368815" y="4750245"/>
                </a:lnTo>
                <a:lnTo>
                  <a:pt x="4385704" y="4712244"/>
                </a:lnTo>
                <a:lnTo>
                  <a:pt x="4399778" y="4671428"/>
                </a:lnTo>
                <a:lnTo>
                  <a:pt x="4412445" y="4630612"/>
                </a:lnTo>
                <a:lnTo>
                  <a:pt x="4423705" y="4586981"/>
                </a:lnTo>
                <a:lnTo>
                  <a:pt x="4434964" y="4544758"/>
                </a:lnTo>
                <a:lnTo>
                  <a:pt x="4447632" y="4502534"/>
                </a:lnTo>
                <a:lnTo>
                  <a:pt x="4461706" y="4461718"/>
                </a:lnTo>
                <a:lnTo>
                  <a:pt x="4478595" y="4423717"/>
                </a:lnTo>
                <a:lnTo>
                  <a:pt x="4498300" y="4388531"/>
                </a:lnTo>
                <a:lnTo>
                  <a:pt x="4523634" y="4357567"/>
                </a:lnTo>
                <a:lnTo>
                  <a:pt x="4551782" y="4325196"/>
                </a:lnTo>
                <a:lnTo>
                  <a:pt x="4584154" y="4297047"/>
                </a:lnTo>
                <a:lnTo>
                  <a:pt x="4617933" y="4270306"/>
                </a:lnTo>
                <a:lnTo>
                  <a:pt x="4654526" y="4243564"/>
                </a:lnTo>
                <a:lnTo>
                  <a:pt x="4689712" y="4216823"/>
                </a:lnTo>
                <a:lnTo>
                  <a:pt x="4723491" y="4190081"/>
                </a:lnTo>
                <a:lnTo>
                  <a:pt x="4755862" y="4160525"/>
                </a:lnTo>
                <a:lnTo>
                  <a:pt x="4784011" y="4130969"/>
                </a:lnTo>
                <a:lnTo>
                  <a:pt x="4807938" y="4097190"/>
                </a:lnTo>
                <a:lnTo>
                  <a:pt x="4826235" y="4062004"/>
                </a:lnTo>
                <a:lnTo>
                  <a:pt x="4838902" y="4019781"/>
                </a:lnTo>
                <a:lnTo>
                  <a:pt x="4844531" y="3976150"/>
                </a:lnTo>
                <a:lnTo>
                  <a:pt x="4845939" y="3931111"/>
                </a:lnTo>
                <a:lnTo>
                  <a:pt x="4841716" y="3883258"/>
                </a:lnTo>
                <a:lnTo>
                  <a:pt x="4836087" y="3835405"/>
                </a:lnTo>
                <a:lnTo>
                  <a:pt x="4829049" y="3787552"/>
                </a:lnTo>
                <a:lnTo>
                  <a:pt x="4823420" y="3739699"/>
                </a:lnTo>
                <a:lnTo>
                  <a:pt x="4820605" y="3691846"/>
                </a:lnTo>
                <a:lnTo>
                  <a:pt x="4820605" y="3645400"/>
                </a:lnTo>
                <a:lnTo>
                  <a:pt x="4826235" y="3601769"/>
                </a:lnTo>
                <a:lnTo>
                  <a:pt x="4837494" y="3558138"/>
                </a:lnTo>
                <a:lnTo>
                  <a:pt x="4854383" y="3517322"/>
                </a:lnTo>
                <a:lnTo>
                  <a:pt x="4876903" y="3475099"/>
                </a:lnTo>
                <a:lnTo>
                  <a:pt x="4899422" y="3432876"/>
                </a:lnTo>
                <a:lnTo>
                  <a:pt x="4924756" y="3390652"/>
                </a:lnTo>
                <a:lnTo>
                  <a:pt x="4948682" y="3349836"/>
                </a:lnTo>
                <a:lnTo>
                  <a:pt x="4969794" y="3306206"/>
                </a:lnTo>
                <a:lnTo>
                  <a:pt x="4986683" y="3263982"/>
                </a:lnTo>
                <a:lnTo>
                  <a:pt x="4997943" y="3220351"/>
                </a:lnTo>
                <a:lnTo>
                  <a:pt x="5002165" y="3175313"/>
                </a:lnTo>
                <a:lnTo>
                  <a:pt x="4997943" y="3130275"/>
                </a:lnTo>
                <a:lnTo>
                  <a:pt x="4986683" y="3086644"/>
                </a:lnTo>
                <a:lnTo>
                  <a:pt x="4969794" y="3044421"/>
                </a:lnTo>
                <a:lnTo>
                  <a:pt x="4948682" y="3000790"/>
                </a:lnTo>
                <a:lnTo>
                  <a:pt x="4924756" y="2959974"/>
                </a:lnTo>
                <a:lnTo>
                  <a:pt x="4899422" y="2917751"/>
                </a:lnTo>
                <a:lnTo>
                  <a:pt x="4876903" y="2875527"/>
                </a:lnTo>
                <a:lnTo>
                  <a:pt x="4854383" y="2833304"/>
                </a:lnTo>
                <a:lnTo>
                  <a:pt x="4837494" y="2792488"/>
                </a:lnTo>
                <a:lnTo>
                  <a:pt x="4826235" y="2748857"/>
                </a:lnTo>
                <a:lnTo>
                  <a:pt x="4820605" y="2705226"/>
                </a:lnTo>
                <a:lnTo>
                  <a:pt x="4820605" y="2658781"/>
                </a:lnTo>
                <a:lnTo>
                  <a:pt x="4823420" y="2610927"/>
                </a:lnTo>
                <a:lnTo>
                  <a:pt x="4829049" y="2563074"/>
                </a:lnTo>
                <a:lnTo>
                  <a:pt x="4836087" y="2515221"/>
                </a:lnTo>
                <a:lnTo>
                  <a:pt x="4841716" y="2467368"/>
                </a:lnTo>
                <a:lnTo>
                  <a:pt x="4845939" y="2419515"/>
                </a:lnTo>
                <a:lnTo>
                  <a:pt x="4844531" y="2374477"/>
                </a:lnTo>
                <a:lnTo>
                  <a:pt x="4838902" y="2330846"/>
                </a:lnTo>
                <a:lnTo>
                  <a:pt x="4826235" y="2288622"/>
                </a:lnTo>
                <a:lnTo>
                  <a:pt x="4807938" y="2253436"/>
                </a:lnTo>
                <a:lnTo>
                  <a:pt x="4784011" y="2219658"/>
                </a:lnTo>
                <a:lnTo>
                  <a:pt x="4755862" y="2190101"/>
                </a:lnTo>
                <a:lnTo>
                  <a:pt x="4723491" y="2160545"/>
                </a:lnTo>
                <a:lnTo>
                  <a:pt x="4689712" y="2133803"/>
                </a:lnTo>
                <a:lnTo>
                  <a:pt x="4654526" y="2107062"/>
                </a:lnTo>
                <a:lnTo>
                  <a:pt x="4617933" y="2080320"/>
                </a:lnTo>
                <a:lnTo>
                  <a:pt x="4584154" y="2053579"/>
                </a:lnTo>
                <a:lnTo>
                  <a:pt x="4551782" y="2025430"/>
                </a:lnTo>
                <a:lnTo>
                  <a:pt x="4523634" y="1993059"/>
                </a:lnTo>
                <a:lnTo>
                  <a:pt x="4498300" y="1962095"/>
                </a:lnTo>
                <a:lnTo>
                  <a:pt x="4478595" y="1926909"/>
                </a:lnTo>
                <a:lnTo>
                  <a:pt x="4461706" y="1888908"/>
                </a:lnTo>
                <a:lnTo>
                  <a:pt x="4447632" y="1848092"/>
                </a:lnTo>
                <a:lnTo>
                  <a:pt x="4434964" y="1805868"/>
                </a:lnTo>
                <a:lnTo>
                  <a:pt x="4423705" y="1763645"/>
                </a:lnTo>
                <a:lnTo>
                  <a:pt x="4412445" y="1720014"/>
                </a:lnTo>
                <a:lnTo>
                  <a:pt x="4399778" y="1679198"/>
                </a:lnTo>
                <a:lnTo>
                  <a:pt x="4385704" y="1638382"/>
                </a:lnTo>
                <a:lnTo>
                  <a:pt x="4368815" y="1600381"/>
                </a:lnTo>
                <a:lnTo>
                  <a:pt x="4347703" y="1566603"/>
                </a:lnTo>
                <a:lnTo>
                  <a:pt x="4322369" y="1535639"/>
                </a:lnTo>
                <a:lnTo>
                  <a:pt x="4291405" y="1510305"/>
                </a:lnTo>
                <a:lnTo>
                  <a:pt x="4257626" y="1489193"/>
                </a:lnTo>
                <a:lnTo>
                  <a:pt x="4219625" y="1472304"/>
                </a:lnTo>
                <a:lnTo>
                  <a:pt x="4178809" y="1458229"/>
                </a:lnTo>
                <a:lnTo>
                  <a:pt x="4137993" y="1445562"/>
                </a:lnTo>
                <a:lnTo>
                  <a:pt x="4094363" y="1434303"/>
                </a:lnTo>
                <a:lnTo>
                  <a:pt x="4052139" y="1423043"/>
                </a:lnTo>
                <a:lnTo>
                  <a:pt x="4009916" y="1410376"/>
                </a:lnTo>
                <a:lnTo>
                  <a:pt x="3969100" y="1396302"/>
                </a:lnTo>
                <a:lnTo>
                  <a:pt x="3931099" y="1379412"/>
                </a:lnTo>
                <a:lnTo>
                  <a:pt x="3895913" y="1359708"/>
                </a:lnTo>
                <a:lnTo>
                  <a:pt x="3864949" y="1334374"/>
                </a:lnTo>
                <a:lnTo>
                  <a:pt x="3832578" y="1306225"/>
                </a:lnTo>
                <a:lnTo>
                  <a:pt x="3804429" y="1273854"/>
                </a:lnTo>
                <a:lnTo>
                  <a:pt x="3777687" y="1240075"/>
                </a:lnTo>
                <a:lnTo>
                  <a:pt x="3750946" y="1204889"/>
                </a:lnTo>
                <a:lnTo>
                  <a:pt x="3724204" y="1169703"/>
                </a:lnTo>
                <a:lnTo>
                  <a:pt x="3697463" y="1135924"/>
                </a:lnTo>
                <a:lnTo>
                  <a:pt x="3667907" y="1103553"/>
                </a:lnTo>
                <a:lnTo>
                  <a:pt x="3638350" y="1075404"/>
                </a:lnTo>
                <a:lnTo>
                  <a:pt x="3604572" y="1051478"/>
                </a:lnTo>
                <a:lnTo>
                  <a:pt x="3569385" y="1033181"/>
                </a:lnTo>
                <a:lnTo>
                  <a:pt x="3527162" y="1020514"/>
                </a:lnTo>
                <a:lnTo>
                  <a:pt x="3483531" y="1014884"/>
                </a:lnTo>
                <a:lnTo>
                  <a:pt x="3438493" y="1013477"/>
                </a:lnTo>
                <a:lnTo>
                  <a:pt x="3390640" y="1017699"/>
                </a:lnTo>
                <a:lnTo>
                  <a:pt x="3342787" y="1023329"/>
                </a:lnTo>
                <a:lnTo>
                  <a:pt x="3294933" y="1030366"/>
                </a:lnTo>
                <a:lnTo>
                  <a:pt x="3247080" y="1035996"/>
                </a:lnTo>
                <a:lnTo>
                  <a:pt x="3199227" y="1038811"/>
                </a:lnTo>
                <a:lnTo>
                  <a:pt x="3152781" y="1038811"/>
                </a:lnTo>
                <a:lnTo>
                  <a:pt x="3109151" y="1033181"/>
                </a:lnTo>
                <a:lnTo>
                  <a:pt x="3064112" y="1021921"/>
                </a:lnTo>
                <a:lnTo>
                  <a:pt x="3023296" y="1005032"/>
                </a:lnTo>
                <a:lnTo>
                  <a:pt x="2981073" y="982513"/>
                </a:lnTo>
                <a:lnTo>
                  <a:pt x="2938850" y="959994"/>
                </a:lnTo>
                <a:lnTo>
                  <a:pt x="2896626" y="934660"/>
                </a:lnTo>
                <a:lnTo>
                  <a:pt x="2855810" y="910733"/>
                </a:lnTo>
                <a:lnTo>
                  <a:pt x="2812180" y="889621"/>
                </a:lnTo>
                <a:lnTo>
                  <a:pt x="2769956" y="872732"/>
                </a:lnTo>
                <a:lnTo>
                  <a:pt x="2726325" y="861472"/>
                </a:lnTo>
                <a:lnTo>
                  <a:pt x="2681287" y="857250"/>
                </a:lnTo>
                <a:close/>
              </a:path>
            </a:pathLst>
          </a:custGeom>
          <a:solidFill>
            <a:schemeClr val="tx2"/>
          </a:solidFill>
          <a:ln w="101600">
            <a:noFill/>
            <a:prstDash val="solid"/>
            <a:round/>
            <a:headEnd/>
            <a:tailEnd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2004CB-520C-4EB0-8EB4-5A457A3C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62574" y="0"/>
            <a:ext cx="76202" cy="68580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5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spc="800"/>
              <a:t>5. While cookies are Baking </a:t>
            </a:r>
            <a:br>
              <a:rPr lang="en-US" sz="4400" spc="800"/>
            </a:br>
            <a:r>
              <a:rPr lang="en-US" sz="4400" spc="800"/>
              <a:t>(10 min), prepare next batch</a:t>
            </a:r>
          </a:p>
        </p:txBody>
      </p:sp>
      <p:sp>
        <p:nvSpPr>
          <p:cNvPr id="143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3556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F8746415-96C9-F4B6-8E5C-1CC7621F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2255" y="22706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FDDFA68-0A4A-490F-8198-A5A2BE32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9279" y="2527365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D44A169-A23E-65D7-D52D-ABF91B1C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8982" y="4258163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86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spc="800" dirty="0"/>
              <a:t>6. Remove cookies from oven, place new batch in oven, allow cookies to cool (10 min)</a:t>
            </a:r>
          </a:p>
        </p:txBody>
      </p:sp>
      <p:sp>
        <p:nvSpPr>
          <p:cNvPr id="143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3556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F8746415-96C9-F4B6-8E5C-1CC7621F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2255" y="22706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BE83D63B-D7E6-4B82-8B5A-0329D632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68" y="2834177"/>
            <a:ext cx="5235574" cy="37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30218999-3EBA-EF1C-29BA-5E84D8927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212BB0B-96D4-0D5C-986C-808A023A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06FE680-2AC2-A49B-B547-186036E4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EB5C5E4-9ECF-7F24-92A6-B8FE1C277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225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F977830-EB6C-FD4B-F6DB-748B61EA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E58E77D-B1BD-0703-5DBA-2BD2CC3F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171B3F2-76DA-24FA-6196-E2A87679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76398A6-7CAB-0E22-F1FC-459A3B2D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225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E0B2620-E04C-9643-F5BE-FB3180B8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451B269-97F5-2AB5-F891-6A76B50F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396FA5B-2FC2-06CC-F40E-CACB75BB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D702914-84F5-08C1-0C43-D466C2ACB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225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E68C-37AB-AAC8-3DF1-E324621B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spc="800"/>
              <a:t>7. Repeat steps 5 and 6</a:t>
            </a:r>
          </a:p>
        </p:txBody>
      </p:sp>
      <p:sp>
        <p:nvSpPr>
          <p:cNvPr id="143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FDDFA68-0A4A-490F-8198-A5A2BE32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6068" y="-410404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0D44A169-A23E-65D7-D52D-ABF91B1C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4490" y="722376"/>
            <a:ext cx="2706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FD25221-0707-FAA9-1447-789143D8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68" y="2834177"/>
            <a:ext cx="5235574" cy="37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4ADD804-1F4E-8B1D-D047-A47B38D2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B6C73C8-752B-3006-30B8-96CB21BA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102627-F303-B3F8-3DB1-1E1E3CD0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A1751B4-7805-D0F2-2B52-D881F26E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225" y="314399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BBB2B6C-566E-BA90-3904-E6305285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FB00BC0-B60D-DE32-D57D-CFBBA939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00E85AC-CA36-8BAE-3F70-84D4B9A6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B52BA4F-8B43-4936-429B-9D393BCF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70225" y="42321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04521D6-46A1-D676-A03D-E34B67212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1462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7ED98E1-C7DB-C50A-C446-F7DC91F00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4383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CEC05E-0D8C-5572-8810-1F90A723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7304" y="532026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7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A928AD-2304-0000-175C-1791876C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5449151"/>
            <a:ext cx="10318418" cy="910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spc="800">
                <a:solidFill>
                  <a:srgbClr val="2A1A00"/>
                </a:solidFill>
                <a:latin typeface="+mj-lt"/>
              </a:rPr>
              <a:t>Precedence chart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E33681-EDDF-1822-417F-5420906F2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309078"/>
              </p:ext>
            </p:extLst>
          </p:nvPr>
        </p:nvGraphicFramePr>
        <p:xfrm>
          <a:off x="2196686" y="706554"/>
          <a:ext cx="7956234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679700" imgH="1231900" progId="Excel.Sheet.12">
                  <p:embed/>
                </p:oleObj>
              </mc:Choice>
              <mc:Fallback>
                <p:oleObj name="Worksheet" r:id="rId2" imgW="2679700" imgH="12319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E33681-EDDF-1822-417F-5420906F29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6686" y="706554"/>
                        <a:ext cx="7956234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765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5E10-76CC-9DBA-A1FE-46538C1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 </a:t>
            </a:r>
            <a:r>
              <a:rPr lang="en-US">
                <a:sym typeface="Wingdings" pitchFamily="2" charset="2"/>
              </a:rPr>
              <a:t>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4EC29D-40FB-76C5-74E1-5B7BF6CD1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49188"/>
              </p:ext>
            </p:extLst>
          </p:nvPr>
        </p:nvGraphicFramePr>
        <p:xfrm>
          <a:off x="1714927" y="2501900"/>
          <a:ext cx="9251824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33245">
                  <a:extLst>
                    <a:ext uri="{9D8B030D-6E8A-4147-A177-3AD203B41FA5}">
                      <a16:colId xmlns:a16="http://schemas.microsoft.com/office/drawing/2014/main" val="3997286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9943163"/>
                    </a:ext>
                  </a:extLst>
                </a:gridCol>
                <a:gridCol w="2260918">
                  <a:extLst>
                    <a:ext uri="{9D8B030D-6E8A-4147-A177-3AD203B41FA5}">
                      <a16:colId xmlns:a16="http://schemas.microsoft.com/office/drawing/2014/main" val="3571742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503814"/>
                    </a:ext>
                  </a:extLst>
                </a:gridCol>
                <a:gridCol w="2750947">
                  <a:extLst>
                    <a:ext uri="{9D8B030D-6E8A-4147-A177-3AD203B41FA5}">
                      <a16:colId xmlns:a16="http://schemas.microsoft.com/office/drawing/2014/main" val="1003512635"/>
                    </a:ext>
                  </a:extLst>
                </a:gridCol>
                <a:gridCol w="246380">
                  <a:extLst>
                    <a:ext uri="{9D8B030D-6E8A-4147-A177-3AD203B41FA5}">
                      <a16:colId xmlns:a16="http://schemas.microsoft.com/office/drawing/2014/main" val="3382637312"/>
                    </a:ext>
                  </a:extLst>
                </a:gridCol>
                <a:gridCol w="1743774">
                  <a:extLst>
                    <a:ext uri="{9D8B030D-6E8A-4147-A177-3AD203B41FA5}">
                      <a16:colId xmlns:a16="http://schemas.microsoft.com/office/drawing/2014/main" val="1556819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Hourly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Takt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Minimum Workstations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66.66%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39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5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Daily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Bottleneck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Balance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76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33.33%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152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D253D1-83E1-6372-BDC3-0B1BC057B1EB}"/>
              </a:ext>
            </a:extLst>
          </p:cNvPr>
          <p:cNvSpPr txBox="1"/>
          <p:nvPr/>
        </p:nvSpPr>
        <p:spPr>
          <a:xfrm>
            <a:off x="1006839" y="4983483"/>
            <a:ext cx="10178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Total project time: 120 Minutes</a:t>
            </a:r>
          </a:p>
        </p:txBody>
      </p:sp>
    </p:spTree>
    <p:extLst>
      <p:ext uri="{BB962C8B-B14F-4D97-AF65-F5344CB8AC3E}">
        <p14:creationId xmlns:p14="http://schemas.microsoft.com/office/powerpoint/2010/main" val="1399374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9F63-20DA-8F64-12B6-9F719EBB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224B-AAC5-ACE3-E17E-9C82FFDC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00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9D03-33A1-720B-C43A-1FA8BE2E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the cookies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C0DD4FF-0E34-D239-934A-6FFD995E3502}"/>
              </a:ext>
            </a:extLst>
          </p:cNvPr>
          <p:cNvGrpSpPr>
            <a:grpSpLocks noChangeAspect="1"/>
          </p:cNvGrpSpPr>
          <p:nvPr/>
        </p:nvGrpSpPr>
        <p:grpSpPr>
          <a:xfrm>
            <a:off x="854439" y="1305291"/>
            <a:ext cx="10972800" cy="4247418"/>
            <a:chOff x="1693626" y="1204166"/>
            <a:chExt cx="8834665" cy="3419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34762AC-006A-7719-BAC2-2504F4C0285B}"/>
                </a:ext>
              </a:extLst>
            </p:cNvPr>
            <p:cNvGrpSpPr/>
            <p:nvPr/>
          </p:nvGrpSpPr>
          <p:grpSpPr>
            <a:xfrm>
              <a:off x="1693626" y="1204166"/>
              <a:ext cx="2580593" cy="1828800"/>
              <a:chOff x="878237" y="1128451"/>
              <a:chExt cx="2580593" cy="1828800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2ED21F8D-48D0-AC21-0F0A-8B56CA658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814514D9-61CE-56A3-C382-DD53ADDB0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CCF19AA1-CD51-213E-A7D1-310E9434C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8C95BEAA-3202-9064-ABAE-C8D299119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E1E808F-E689-3548-6BB9-DFDBF5CCC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CF2E7997-83EC-9102-8C3D-0A6DDDD0FF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BAE825C8-425A-AB2B-59A5-1CB009BA8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C079C8A6-2B2C-A8AB-41B8-9B9DA7BC72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24E4851F-C8FA-F727-B579-F0E3572E93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F16D830A-155E-95E7-F5E2-DEA0639928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75A02F08-BC54-1A06-2E0F-160B2A0B17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033DC05B-1DEB-A583-E860-545FB6BDD5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9B2271-AF0A-A94D-BD00-515154418353}"/>
                </a:ext>
              </a:extLst>
            </p:cNvPr>
            <p:cNvGrpSpPr/>
            <p:nvPr/>
          </p:nvGrpSpPr>
          <p:grpSpPr>
            <a:xfrm>
              <a:off x="3770336" y="1204166"/>
              <a:ext cx="2580593" cy="1828800"/>
              <a:chOff x="878237" y="1128451"/>
              <a:chExt cx="2580593" cy="1828800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38885048-9CFC-912A-EF88-C481B0CB30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773D7416-A41F-6675-A36B-F16E0EB02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66E6471A-BF5C-8968-B909-543A5993E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6589FA58-F730-A23B-3CF1-21139D895F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8B4EB81B-B4F8-F05A-1993-8CB4F1D3C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3340AA9F-94EA-8EF1-4536-58C3C50A6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EF6E6901-41AC-A673-47A1-BED5BEEF5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73428D4D-AFBC-29D1-FC45-8BAC30B13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EC725C37-5EBD-3302-419F-76FD912A0E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62FA5A5D-4687-B366-87C1-088C5CDFC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058E8AB2-7C1C-6818-DA4D-3784240EB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84D976C6-0F17-2691-00B6-96012CF5C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8938A79-74B9-2987-8C4C-FDE1270963FB}"/>
                </a:ext>
              </a:extLst>
            </p:cNvPr>
            <p:cNvGrpSpPr/>
            <p:nvPr/>
          </p:nvGrpSpPr>
          <p:grpSpPr>
            <a:xfrm>
              <a:off x="5870988" y="1204166"/>
              <a:ext cx="2580593" cy="1828800"/>
              <a:chOff x="878237" y="1128451"/>
              <a:chExt cx="2580593" cy="1828800"/>
            </a:xfrm>
          </p:grpSpPr>
          <p:pic>
            <p:nvPicPr>
              <p:cNvPr id="33" name="Picture 4">
                <a:extLst>
                  <a:ext uri="{FF2B5EF4-FFF2-40B4-BE49-F238E27FC236}">
                    <a16:creationId xmlns:a16="http://schemas.microsoft.com/office/drawing/2014/main" id="{673519AA-FE87-2848-70C1-B26F8C458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89E0AB37-890B-EE23-84F0-93527CAC4D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9FEB1939-FE6C-0A7D-1914-AD23770D6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C8587E06-6C81-619A-430D-AEDEBBD71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797FE333-3D45-8975-79A4-B58A98563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558B6C45-9C2E-A848-7E4E-F5AF1B4E2A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75C534CD-6E28-869A-EF61-0D8842FC47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94077494-2EA6-2D00-6226-6C976C628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FD773EC4-CEA9-D0CE-C08C-473588AF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9FE2C249-39C6-8C14-68D2-03E52B3EC9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EDDE6AF6-8EED-0FE5-3591-448940999D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E6522BAB-0F27-4BC7-0085-A72C2F8A51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2388379-3E6B-E6A9-7D0D-717E15EB097A}"/>
                </a:ext>
              </a:extLst>
            </p:cNvPr>
            <p:cNvGrpSpPr/>
            <p:nvPr/>
          </p:nvGrpSpPr>
          <p:grpSpPr>
            <a:xfrm>
              <a:off x="7947698" y="1204166"/>
              <a:ext cx="2580593" cy="1828800"/>
              <a:chOff x="878237" y="1128451"/>
              <a:chExt cx="2580593" cy="1828800"/>
            </a:xfrm>
          </p:grpSpPr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61930A08-20B3-6260-E7C3-6FC0DE2FF9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7F1CFF47-D3A5-FB0B-EEE6-6C93A3DD5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7B594366-F768-F07C-5C08-74A2D10C4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FD69721D-7AC3-8AE8-0F3E-5D58F8939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9E2C0A33-BCE3-8D55-8F1C-697B43626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AE9C100B-1B61-D0ED-9FD0-2C6453E03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7A6F7C6F-F708-E31B-4A79-99FE56A52E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>
                <a:extLst>
                  <a:ext uri="{FF2B5EF4-FFF2-40B4-BE49-F238E27FC236}">
                    <a16:creationId xmlns:a16="http://schemas.microsoft.com/office/drawing/2014/main" id="{EA9C8425-8BAC-14BD-1BDC-397DE09E9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32440035-DCED-65D1-DFC9-36AD7F2D8E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>
                <a:extLst>
                  <a:ext uri="{FF2B5EF4-FFF2-40B4-BE49-F238E27FC236}">
                    <a16:creationId xmlns:a16="http://schemas.microsoft.com/office/drawing/2014/main" id="{CC998046-87F0-7313-4391-39103FA9CD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2C68DF61-094C-A54E-2523-1B7535060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>
                <a:extLst>
                  <a:ext uri="{FF2B5EF4-FFF2-40B4-BE49-F238E27FC236}">
                    <a16:creationId xmlns:a16="http://schemas.microsoft.com/office/drawing/2014/main" id="{2B5B53D3-0941-AFA2-A398-348EB6FE3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296EFD6-A5E3-58BD-F883-C990ED94B655}"/>
                </a:ext>
              </a:extLst>
            </p:cNvPr>
            <p:cNvGrpSpPr/>
            <p:nvPr/>
          </p:nvGrpSpPr>
          <p:grpSpPr>
            <a:xfrm>
              <a:off x="1693626" y="2795145"/>
              <a:ext cx="2580593" cy="1828800"/>
              <a:chOff x="878237" y="1128451"/>
              <a:chExt cx="2580593" cy="1828800"/>
            </a:xfrm>
          </p:grpSpPr>
          <p:pic>
            <p:nvPicPr>
              <p:cNvPr id="59" name="Picture 4">
                <a:extLst>
                  <a:ext uri="{FF2B5EF4-FFF2-40B4-BE49-F238E27FC236}">
                    <a16:creationId xmlns:a16="http://schemas.microsoft.com/office/drawing/2014/main" id="{A548EAA3-FDB3-E9D9-F562-A120E4B5F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>
                <a:extLst>
                  <a:ext uri="{FF2B5EF4-FFF2-40B4-BE49-F238E27FC236}">
                    <a16:creationId xmlns:a16="http://schemas.microsoft.com/office/drawing/2014/main" id="{4ADC8199-CCDE-7FDF-B669-75C962AC0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2">
                <a:extLst>
                  <a:ext uri="{FF2B5EF4-FFF2-40B4-BE49-F238E27FC236}">
                    <a16:creationId xmlns:a16="http://schemas.microsoft.com/office/drawing/2014/main" id="{0EFEE1B8-E0BD-A741-921C-ACB548F7E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>
                <a:extLst>
                  <a:ext uri="{FF2B5EF4-FFF2-40B4-BE49-F238E27FC236}">
                    <a16:creationId xmlns:a16="http://schemas.microsoft.com/office/drawing/2014/main" id="{7504384E-3D54-897B-38FB-441DBD18E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>
                <a:extLst>
                  <a:ext uri="{FF2B5EF4-FFF2-40B4-BE49-F238E27FC236}">
                    <a16:creationId xmlns:a16="http://schemas.microsoft.com/office/drawing/2014/main" id="{4E6EAF9A-EDFB-CAB7-4B05-CB2EA1B07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47275117-41A3-2DE7-BFFC-9C9AC1459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809CD3D4-A894-A947-81AB-6DD2396C32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>
                <a:extLst>
                  <a:ext uri="{FF2B5EF4-FFF2-40B4-BE49-F238E27FC236}">
                    <a16:creationId xmlns:a16="http://schemas.microsoft.com/office/drawing/2014/main" id="{3A55F9CC-A5FC-E842-21D6-6DC087A70C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AE91565B-E19E-545D-655B-047AF08408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5461E86E-DE6F-F366-08DF-BB84CABD2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28CF1EF5-9E03-F54E-CC63-7B244B22A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2A1135A8-1610-4C99-6133-AF1A37520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5623F23-474E-7F82-B350-A17844A6C1EA}"/>
                </a:ext>
              </a:extLst>
            </p:cNvPr>
            <p:cNvGrpSpPr/>
            <p:nvPr/>
          </p:nvGrpSpPr>
          <p:grpSpPr>
            <a:xfrm>
              <a:off x="3770336" y="2795145"/>
              <a:ext cx="2580593" cy="1828800"/>
              <a:chOff x="878237" y="1128451"/>
              <a:chExt cx="2580593" cy="1828800"/>
            </a:xfrm>
          </p:grpSpPr>
          <p:pic>
            <p:nvPicPr>
              <p:cNvPr id="72" name="Picture 4">
                <a:extLst>
                  <a:ext uri="{FF2B5EF4-FFF2-40B4-BE49-F238E27FC236}">
                    <a16:creationId xmlns:a16="http://schemas.microsoft.com/office/drawing/2014/main" id="{DCBA413F-2784-867D-B26D-2D235063A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8C1F0738-2206-2783-403E-15412337D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36805EFC-649B-1713-F747-DCEC8AD00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>
                <a:extLst>
                  <a:ext uri="{FF2B5EF4-FFF2-40B4-BE49-F238E27FC236}">
                    <a16:creationId xmlns:a16="http://schemas.microsoft.com/office/drawing/2014/main" id="{93C56BDF-DD69-4BAD-F9A8-C9331DF7DF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>
                <a:extLst>
                  <a:ext uri="{FF2B5EF4-FFF2-40B4-BE49-F238E27FC236}">
                    <a16:creationId xmlns:a16="http://schemas.microsoft.com/office/drawing/2014/main" id="{AD75786B-48A6-C5B7-B6FB-C6D5EA2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>
                <a:extLst>
                  <a:ext uri="{FF2B5EF4-FFF2-40B4-BE49-F238E27FC236}">
                    <a16:creationId xmlns:a16="http://schemas.microsoft.com/office/drawing/2014/main" id="{38C72647-A499-787D-05A8-2C4BC54E49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>
                <a:extLst>
                  <a:ext uri="{FF2B5EF4-FFF2-40B4-BE49-F238E27FC236}">
                    <a16:creationId xmlns:a16="http://schemas.microsoft.com/office/drawing/2014/main" id="{973BAD1E-E421-FA70-4100-0ADB2484B6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>
                <a:extLst>
                  <a:ext uri="{FF2B5EF4-FFF2-40B4-BE49-F238E27FC236}">
                    <a16:creationId xmlns:a16="http://schemas.microsoft.com/office/drawing/2014/main" id="{DF826820-885E-B77A-9306-EB4FD2D4C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>
                <a:extLst>
                  <a:ext uri="{FF2B5EF4-FFF2-40B4-BE49-F238E27FC236}">
                    <a16:creationId xmlns:a16="http://schemas.microsoft.com/office/drawing/2014/main" id="{6522BD5A-C51D-D179-4278-79D1EEFF8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>
                <a:extLst>
                  <a:ext uri="{FF2B5EF4-FFF2-40B4-BE49-F238E27FC236}">
                    <a16:creationId xmlns:a16="http://schemas.microsoft.com/office/drawing/2014/main" id="{DAA65592-F455-565C-1FE4-927716D29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>
                <a:extLst>
                  <a:ext uri="{FF2B5EF4-FFF2-40B4-BE49-F238E27FC236}">
                    <a16:creationId xmlns:a16="http://schemas.microsoft.com/office/drawing/2014/main" id="{C4329DA1-7C07-7837-0A00-9CC77B6B4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>
                <a:extLst>
                  <a:ext uri="{FF2B5EF4-FFF2-40B4-BE49-F238E27FC236}">
                    <a16:creationId xmlns:a16="http://schemas.microsoft.com/office/drawing/2014/main" id="{D3DDA2E3-DD79-6F7C-D544-03E3B7D42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9F0C803-4E1B-4796-8D9F-2F61E912F92D}"/>
                </a:ext>
              </a:extLst>
            </p:cNvPr>
            <p:cNvGrpSpPr/>
            <p:nvPr/>
          </p:nvGrpSpPr>
          <p:grpSpPr>
            <a:xfrm>
              <a:off x="5870988" y="2795145"/>
              <a:ext cx="2580593" cy="1828800"/>
              <a:chOff x="878237" y="1128451"/>
              <a:chExt cx="2580593" cy="1828800"/>
            </a:xfrm>
          </p:grpSpPr>
          <p:pic>
            <p:nvPicPr>
              <p:cNvPr id="85" name="Picture 4">
                <a:extLst>
                  <a:ext uri="{FF2B5EF4-FFF2-40B4-BE49-F238E27FC236}">
                    <a16:creationId xmlns:a16="http://schemas.microsoft.com/office/drawing/2014/main" id="{FF2A994F-BA57-6539-C597-21A69F244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>
                <a:extLst>
                  <a:ext uri="{FF2B5EF4-FFF2-40B4-BE49-F238E27FC236}">
                    <a16:creationId xmlns:a16="http://schemas.microsoft.com/office/drawing/2014/main" id="{7DE8DE7E-23C9-3EA1-ACF4-CE87BD8DD3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75C18183-B73E-C611-975F-5B487080E0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>
                <a:extLst>
                  <a:ext uri="{FF2B5EF4-FFF2-40B4-BE49-F238E27FC236}">
                    <a16:creationId xmlns:a16="http://schemas.microsoft.com/office/drawing/2014/main" id="{242CC112-1971-15F9-89AC-0C2038BED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3A32DC77-1C0B-2092-F5FF-1E364B933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>
                <a:extLst>
                  <a:ext uri="{FF2B5EF4-FFF2-40B4-BE49-F238E27FC236}">
                    <a16:creationId xmlns:a16="http://schemas.microsoft.com/office/drawing/2014/main" id="{F1C94D03-1DF1-215F-F57D-194A6B7A6F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">
                <a:extLst>
                  <a:ext uri="{FF2B5EF4-FFF2-40B4-BE49-F238E27FC236}">
                    <a16:creationId xmlns:a16="http://schemas.microsoft.com/office/drawing/2014/main" id="{155B1EDC-90A4-9EDA-FE0E-71D29D6B7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">
                <a:extLst>
                  <a:ext uri="{FF2B5EF4-FFF2-40B4-BE49-F238E27FC236}">
                    <a16:creationId xmlns:a16="http://schemas.microsoft.com/office/drawing/2014/main" id="{2B65D262-6DAA-D186-D5C1-EE6E81884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">
                <a:extLst>
                  <a:ext uri="{FF2B5EF4-FFF2-40B4-BE49-F238E27FC236}">
                    <a16:creationId xmlns:a16="http://schemas.microsoft.com/office/drawing/2014/main" id="{CE9ACF9E-3B7B-E830-E29A-4CE0D0FBD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2E783F63-AA30-094D-902C-E317EB8DD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>
                <a:extLst>
                  <a:ext uri="{FF2B5EF4-FFF2-40B4-BE49-F238E27FC236}">
                    <a16:creationId xmlns:a16="http://schemas.microsoft.com/office/drawing/2014/main" id="{40845169-E418-861F-8CE7-2D144915A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>
                <a:extLst>
                  <a:ext uri="{FF2B5EF4-FFF2-40B4-BE49-F238E27FC236}">
                    <a16:creationId xmlns:a16="http://schemas.microsoft.com/office/drawing/2014/main" id="{F6CFDB61-34E9-8DC7-4E1C-625B25C11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C6E71AA-A912-2AA3-0200-3B9E429DA730}"/>
                </a:ext>
              </a:extLst>
            </p:cNvPr>
            <p:cNvGrpSpPr/>
            <p:nvPr/>
          </p:nvGrpSpPr>
          <p:grpSpPr>
            <a:xfrm>
              <a:off x="7947698" y="2795145"/>
              <a:ext cx="2580593" cy="1828800"/>
              <a:chOff x="878237" y="1128451"/>
              <a:chExt cx="2580593" cy="1828800"/>
            </a:xfrm>
          </p:grpSpPr>
          <p:pic>
            <p:nvPicPr>
              <p:cNvPr id="98" name="Picture 4">
                <a:extLst>
                  <a:ext uri="{FF2B5EF4-FFF2-40B4-BE49-F238E27FC236}">
                    <a16:creationId xmlns:a16="http://schemas.microsoft.com/office/drawing/2014/main" id="{77F86795-677A-0BFF-83A2-B9AAB8AD3C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37" y="1128451"/>
                <a:ext cx="2580593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E17BCB53-1B37-7003-CDA6-1ECBB2CA1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>
                <a:extLst>
                  <a:ext uri="{FF2B5EF4-FFF2-40B4-BE49-F238E27FC236}">
                    <a16:creationId xmlns:a16="http://schemas.microsoft.com/office/drawing/2014/main" id="{54EA85F0-487F-CC44-FEBE-0168592459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219E032-6081-477C-11D6-E0DBCB431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82A543D8-F0AF-7BF7-CB85-070ECB9B2A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281160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>
                <a:extLst>
                  <a:ext uri="{FF2B5EF4-FFF2-40B4-BE49-F238E27FC236}">
                    <a16:creationId xmlns:a16="http://schemas.microsoft.com/office/drawing/2014/main" id="{72F709DA-DEFE-D1BC-AA91-9BA917681A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>
                <a:extLst>
                  <a:ext uri="{FF2B5EF4-FFF2-40B4-BE49-F238E27FC236}">
                    <a16:creationId xmlns:a16="http://schemas.microsoft.com/office/drawing/2014/main" id="{F263B652-DBB8-7830-4B44-795113296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>
                <a:extLst>
                  <a:ext uri="{FF2B5EF4-FFF2-40B4-BE49-F238E27FC236}">
                    <a16:creationId xmlns:a16="http://schemas.microsoft.com/office/drawing/2014/main" id="{472894BE-9586-967A-7271-37BE398F1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>
                <a:extLst>
                  <a:ext uri="{FF2B5EF4-FFF2-40B4-BE49-F238E27FC236}">
                    <a16:creationId xmlns:a16="http://schemas.microsoft.com/office/drawing/2014/main" id="{B213B230-2D3F-0CCC-2CF2-4FB34C38B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15280" y="1817499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>
                <a:extLst>
                  <a:ext uri="{FF2B5EF4-FFF2-40B4-BE49-F238E27FC236}">
                    <a16:creationId xmlns:a16="http://schemas.microsoft.com/office/drawing/2014/main" id="{D8311B7D-BBD5-BB0A-C398-FD7E250AEB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61846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>
                <a:extLst>
                  <a:ext uri="{FF2B5EF4-FFF2-40B4-BE49-F238E27FC236}">
                    <a16:creationId xmlns:a16="http://schemas.microsoft.com/office/drawing/2014/main" id="{5DD483C6-FC62-DA81-E38C-D84BF3D26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46324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>
                <a:extLst>
                  <a:ext uri="{FF2B5EF4-FFF2-40B4-BE49-F238E27FC236}">
                    <a16:creationId xmlns:a16="http://schemas.microsoft.com/office/drawing/2014/main" id="{3BC5AE92-4349-21FE-7835-E4041865A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30802" y="2353837"/>
                <a:ext cx="450704" cy="45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29737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9D03-33A1-720B-C43A-1FA8BE2E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More cookies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984D7-5DBD-73AF-5E6A-D9F91A7C1C2C}"/>
              </a:ext>
            </a:extLst>
          </p:cNvPr>
          <p:cNvGrpSpPr/>
          <p:nvPr/>
        </p:nvGrpSpPr>
        <p:grpSpPr>
          <a:xfrm>
            <a:off x="854439" y="1305291"/>
            <a:ext cx="10972800" cy="4247418"/>
            <a:chOff x="854439" y="1874517"/>
            <a:chExt cx="10972800" cy="424741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ED21F8D-48D0-AC21-0F0A-8B56CA65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39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4514D9-61CE-56A3-C382-DD53ADDB0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6686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F19AA1-CD51-213E-A7D1-310E9434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8416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95BEAA-3202-9064-ABAE-C8D299119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0145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E1E808F-E689-3548-6BB9-DFDBF5CCC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1875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F2E7997-83EC-9102-8C3D-0A6DDDD0F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6686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AE825C8-425A-AB2B-59A5-1CB009BA8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8416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079C8A6-2B2C-A8AB-41B8-9B9DA7BC7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0145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4E4851F-C8FA-F727-B579-F0E3572E9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1875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38885048-9CFC-912A-EF88-C481B0CB3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747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73D7416-A41F-6675-A36B-F16E0EB0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5994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6E6471A-BF5C-8968-B909-543A5993E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7724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589FA58-F730-A23B-3CF1-21139D895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9453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B4EB81B-B4F8-F05A-1993-8CB4F1D3C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91183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3340AA9F-94EA-8EF1-4536-58C3C50A6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5994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F6E6901-41AC-A673-47A1-BED5BEEF5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7724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3428D4D-AFBC-29D1-FC45-8BAC30B13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9453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C725C37-5EBD-3302-419F-76FD912A0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91183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73519AA-FE87-2848-70C1-B26F8C458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792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9E0AB37-890B-EE23-84F0-93527CAC4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5039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FEB1939-FE6C-0A7D-1914-AD23770D6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6769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8587E06-6C81-619A-430D-AEDEBBD71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8498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797FE333-3D45-8975-79A4-B58A98563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00228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558B6C45-9C2E-A848-7E4E-F5AF1B4E2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5039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75C534CD-6E28-869A-EF61-0D8842FC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6769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077494-2EA6-2D00-6226-6C976C628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8498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FD773EC4-CEA9-D0CE-C08C-473588AF2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00228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61930A08-20B3-6260-E7C3-6FC0DE2F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100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F1CFF47-D3A5-FB0B-EEE6-6C93A3DD5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4347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7B594366-F768-F07C-5C08-74A2D10C4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6077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D69721D-7AC3-8AE8-0F3E-5D58F8939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7806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9E2C0A33-BCE3-8D55-8F1C-697B43626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9536" y="206418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AE9C100B-1B61-D0ED-9FD0-2C6453E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4347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7A6F7C6F-F708-E31B-4A79-99FE56A52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6077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A9C8425-8BAC-14BD-1BDC-397DE09E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7806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32440035-DCED-65D1-DFC9-36AD7F2D8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9536" y="273032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>
              <a:extLst>
                <a:ext uri="{FF2B5EF4-FFF2-40B4-BE49-F238E27FC236}">
                  <a16:creationId xmlns:a16="http://schemas.microsoft.com/office/drawing/2014/main" id="{A548EAA3-FDB3-E9D9-F562-A120E4B5F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39" y="385053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4ADC8199-CCDE-7FDF-B669-75C962AC0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6686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0EFEE1B8-E0BD-A741-921C-ACB548F7E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8416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7504384E-3D54-897B-38FB-441DBD18E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0145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4E6EAF9A-EDFB-CAB7-4B05-CB2EA1B07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1875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47275117-41A3-2DE7-BFFC-9C9AC1459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6686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809CD3D4-A894-A947-81AB-6DD2396C3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8416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>
              <a:extLst>
                <a:ext uri="{FF2B5EF4-FFF2-40B4-BE49-F238E27FC236}">
                  <a16:creationId xmlns:a16="http://schemas.microsoft.com/office/drawing/2014/main" id="{3A55F9CC-A5FC-E842-21D6-6DC087A70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0145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AE91565B-E19E-545D-655B-047AF0840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1875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DCBA413F-2784-867D-B26D-2D235063A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747" y="385053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8C1F0738-2206-2783-403E-15412337D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5994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36805EFC-649B-1713-F747-DCEC8AD00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7724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93C56BDF-DD69-4BAD-F9A8-C9331DF7D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9453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D75786B-48A6-C5B7-B6FB-C6D5EA2F9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91183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38C72647-A499-787D-05A8-2C4BC54E4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5994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973BAD1E-E421-FA70-4100-0ADB2484B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7724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DF826820-885E-B77A-9306-EB4FD2D4C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9453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6522BD5A-C51D-D179-4278-79D1EEFF8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91183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FF2A994F-BA57-6539-C597-21A69F244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792" y="385053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7DE8DE7E-23C9-3EA1-ACF4-CE87BD8DD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5039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75C18183-B73E-C611-975F-5B487080E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6769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242CC112-1971-15F9-89AC-0C2038BED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8498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A32DC77-1C0B-2092-F5FF-1E364B933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00228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F1C94D03-1DF1-215F-F57D-194A6B7A6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5039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155B1EDC-90A4-9EDA-FE0E-71D29D6B7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6769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>
              <a:extLst>
                <a:ext uri="{FF2B5EF4-FFF2-40B4-BE49-F238E27FC236}">
                  <a16:creationId xmlns:a16="http://schemas.microsoft.com/office/drawing/2014/main" id="{2B65D262-6DAA-D186-D5C1-EE6E81884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8498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>
              <a:extLst>
                <a:ext uri="{FF2B5EF4-FFF2-40B4-BE49-F238E27FC236}">
                  <a16:creationId xmlns:a16="http://schemas.microsoft.com/office/drawing/2014/main" id="{CE9ACF9E-3B7B-E830-E29A-4CE0D0FBD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00228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77F86795-677A-0BFF-83A2-B9AAB8AD3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100" y="385053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E17BCB53-1B37-7003-CDA6-1ECBB2CA1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4347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54EA85F0-487F-CC44-FEBE-016859245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6077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D219E032-6081-477C-11D6-E0DBCB431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7806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>
              <a:extLst>
                <a:ext uri="{FF2B5EF4-FFF2-40B4-BE49-F238E27FC236}">
                  <a16:creationId xmlns:a16="http://schemas.microsoft.com/office/drawing/2014/main" id="{82A543D8-F0AF-7BF7-CB85-070ECB9B2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9536" y="404020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2F709DA-DEFE-D1BC-AA91-9BA917681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4347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F263B652-DBB8-7830-4B44-795113296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6077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472894BE-9586-967A-7271-37BE398F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7806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B213B230-2D3F-0CCC-2CF2-4FB34C38B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9536" y="470634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757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9D03-33A1-720B-C43A-1FA8BE2E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More cookies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B48840-5D00-CD20-6F12-31C5A6D6E4AB}"/>
              </a:ext>
            </a:extLst>
          </p:cNvPr>
          <p:cNvGrpSpPr/>
          <p:nvPr/>
        </p:nvGrpSpPr>
        <p:grpSpPr>
          <a:xfrm>
            <a:off x="854439" y="2293301"/>
            <a:ext cx="10972800" cy="2271398"/>
            <a:chOff x="854439" y="1874517"/>
            <a:chExt cx="10972800" cy="2271398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2ED21F8D-48D0-AC21-0F0A-8B56CA658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39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4514D9-61CE-56A3-C382-DD53ADDB0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4929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F19AA1-CD51-213E-A7D1-310E9434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6659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95BEAA-3202-9064-ABAE-C8D299119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08388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E1E808F-E689-3548-6BB9-DFDBF5CCC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0118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F2E7997-83EC-9102-8C3D-0A6DDDD0F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4929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AE825C8-425A-AB2B-59A5-1CB009BA8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06659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079C8A6-2B2C-A8AB-41B8-9B9DA7BC7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08388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4E4851F-C8FA-F727-B579-F0E3572E9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0118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38885048-9CFC-912A-EF88-C481B0CB3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747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73D7416-A41F-6675-A36B-F16E0EB02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4237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6E6471A-BF5C-8968-B909-543A5993E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5967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6589FA58-F730-A23B-3CF1-21139D895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7696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B4EB81B-B4F8-F05A-1993-8CB4F1D3C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89426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3340AA9F-94EA-8EF1-4536-58C3C50A6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84237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F6E6901-41AC-A673-47A1-BED5BEEF5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5967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73428D4D-AFBC-29D1-FC45-8BAC30B13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87696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C725C37-5EBD-3302-419F-76FD912A0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89426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73519AA-FE87-2848-70C1-B26F8C458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792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9E0AB37-890B-EE23-84F0-93527CAC4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3282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FEB1939-FE6C-0A7D-1914-AD23770D6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5012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8587E06-6C81-619A-430D-AEDEBBD71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6741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797FE333-3D45-8975-79A4-B58A98563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98471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558B6C45-9C2E-A848-7E4E-F5AF1B4E2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93282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75C534CD-6E28-869A-EF61-0D8842FC4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95012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077494-2EA6-2D00-6226-6C976C628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96741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FD773EC4-CEA9-D0CE-C08C-473588AF2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98471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61930A08-20B3-6260-E7C3-6FC0DE2F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100" y="1874517"/>
              <a:ext cx="3205139" cy="2271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F1CFF47-D3A5-FB0B-EEE6-6C93A3DD5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2590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7B594366-F768-F07C-5C08-74A2D10C4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4320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D69721D-7AC3-8AE8-0F3E-5D58F8939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6049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9E2C0A33-BCE3-8D55-8F1C-697B43626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7779" y="2397254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AE9C100B-1B61-D0ED-9FD0-2C6453E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72590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7A6F7C6F-F708-E31B-4A79-99FE56A52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74320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A9C8425-8BAC-14BD-1BDC-397DE09E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76049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32440035-DCED-65D1-DFC9-36AD7F2D8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77779" y="3063395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058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9D03-33A1-720B-C43A-1FA8BE2E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/>
              <a:t>Leave a few cookies in the fridge so you can say you didn’t eat </a:t>
            </a:r>
            <a:r>
              <a:rPr lang="en-US" sz="4400" i="1" u="sng"/>
              <a:t>all</a:t>
            </a:r>
            <a:r>
              <a:rPr lang="en-US" sz="4400"/>
              <a:t> of them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D21F8D-48D0-AC21-0F0A-8B56CA65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69" y="2293301"/>
            <a:ext cx="3205139" cy="22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D49AE14-C90F-EC92-C060-53157E3CFB8C}"/>
              </a:ext>
            </a:extLst>
          </p:cNvPr>
          <p:cNvGrpSpPr/>
          <p:nvPr/>
        </p:nvGrpSpPr>
        <p:grpSpPr>
          <a:xfrm>
            <a:off x="5760082" y="2816038"/>
            <a:ext cx="1161512" cy="1225924"/>
            <a:chOff x="5090516" y="2482968"/>
            <a:chExt cx="1161512" cy="122592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14514D9-61CE-56A3-C382-DD53ADDB0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0516" y="2482968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F19AA1-CD51-213E-A7D1-310E9434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92246" y="2482968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F2E7997-83EC-9102-8C3D-0A6DDDD0F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0516" y="3149109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AE825C8-425A-AB2B-59A5-1CB009BA8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92246" y="3149109"/>
              <a:ext cx="559782" cy="55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87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E1D2-F739-EF32-0B96-7D098B6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Principle 6: </a:t>
            </a:r>
            <a:br>
              <a:rPr lang="en-US" sz="3200"/>
            </a:br>
            <a:r>
              <a:rPr lang="en-US" sz="3200"/>
              <a:t>“Build a culture of stopping to identify out-of-standard conditions and build in quality”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AB36-14D6-6C67-0123-3432583B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/>
              <a:t>Make sure the cookie dough tastes good</a:t>
            </a:r>
          </a:p>
          <a:p>
            <a:r>
              <a:rPr lang="en-US" sz="3200"/>
              <a:t>If a cookie looks funny, eat it</a:t>
            </a:r>
          </a:p>
          <a:p>
            <a:r>
              <a:rPr lang="en-US" sz="3200"/>
              <a:t>If a cookie looks too good, eat it</a:t>
            </a:r>
          </a:p>
          <a:p>
            <a:r>
              <a:rPr lang="en-US" sz="3200"/>
              <a:t>Make sure the cookies you bring to share are the most average cookies</a:t>
            </a:r>
          </a:p>
          <a:p>
            <a:r>
              <a:rPr lang="en-US" sz="3200"/>
              <a:t>Give the burnt cookies to people you don’t like</a:t>
            </a:r>
          </a:p>
        </p:txBody>
      </p:sp>
    </p:spTree>
    <p:extLst>
      <p:ext uri="{BB962C8B-B14F-4D97-AF65-F5344CB8AC3E}">
        <p14:creationId xmlns:p14="http://schemas.microsoft.com/office/powerpoint/2010/main" val="254585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91BC-D4AD-0BA9-8BEF-23C088F0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9B9CF-4A23-AF19-CD56-4914577A6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E6FD24-FC15-4419-B4F8-87A6F572C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D8718-DC47-4A21-F7BF-2A89BC7D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184" y="1098388"/>
            <a:ext cx="6035040" cy="43949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200" spc="800" dirty="0">
                <a:solidFill>
                  <a:schemeClr val="tx2"/>
                </a:solidFill>
                <a:latin typeface="+mj-lt"/>
              </a:rPr>
              <a:t>“10/10, best cookies ever”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3B7E0-F365-B2F0-057E-56A44662E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9185" y="5627205"/>
            <a:ext cx="6035040" cy="742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lang="en-US" sz="2000" b="1" cap="all" spc="400"/>
              <a:t>– Cookie Monster</a:t>
            </a:r>
          </a:p>
        </p:txBody>
      </p:sp>
      <p:pic>
        <p:nvPicPr>
          <p:cNvPr id="1026" name="Picture 2" descr="Cookie Monster | Description, Sesame Street, &amp; Facts | Britannica">
            <a:extLst>
              <a:ext uri="{FF2B5EF4-FFF2-40B4-BE49-F238E27FC236}">
                <a16:creationId xmlns:a16="http://schemas.microsoft.com/office/drawing/2014/main" id="{1B02A422-F19A-2684-589E-E06E7F6F4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34"/>
          <a:stretch/>
        </p:blipFill>
        <p:spPr bwMode="auto">
          <a:xfrm>
            <a:off x="185116" y="839897"/>
            <a:ext cx="4994031" cy="49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4">
            <a:extLst>
              <a:ext uri="{FF2B5EF4-FFF2-40B4-BE49-F238E27FC236}">
                <a16:creationId xmlns:a16="http://schemas.microsoft.com/office/drawing/2014/main" id="{F90D41EE-859E-4D0B-8464-D44C2B4D6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5362575" cy="6858000"/>
          </a:xfrm>
          <a:custGeom>
            <a:avLst/>
            <a:gdLst>
              <a:gd name="connsiteX0" fmla="*/ 0 w 5362575"/>
              <a:gd name="connsiteY0" fmla="*/ 0 h 6858000"/>
              <a:gd name="connsiteX1" fmla="*/ 5362575 w 5362575"/>
              <a:gd name="connsiteY1" fmla="*/ 0 h 6858000"/>
              <a:gd name="connsiteX2" fmla="*/ 5362575 w 5362575"/>
              <a:gd name="connsiteY2" fmla="*/ 6858000 h 6858000"/>
              <a:gd name="connsiteX3" fmla="*/ 0 w 5362575"/>
              <a:gd name="connsiteY3" fmla="*/ 6858000 h 6858000"/>
              <a:gd name="connsiteX4" fmla="*/ 0 w 5362575"/>
              <a:gd name="connsiteY4" fmla="*/ 0 h 6858000"/>
              <a:gd name="connsiteX5" fmla="*/ 2681287 w 5362575"/>
              <a:gd name="connsiteY5" fmla="*/ 857250 h 6858000"/>
              <a:gd name="connsiteX6" fmla="*/ 2636249 w 5362575"/>
              <a:gd name="connsiteY6" fmla="*/ 861472 h 6858000"/>
              <a:gd name="connsiteX7" fmla="*/ 2592618 w 5362575"/>
              <a:gd name="connsiteY7" fmla="*/ 872732 h 6858000"/>
              <a:gd name="connsiteX8" fmla="*/ 2550395 w 5362575"/>
              <a:gd name="connsiteY8" fmla="*/ 889621 h 6858000"/>
              <a:gd name="connsiteX9" fmla="*/ 2506764 w 5362575"/>
              <a:gd name="connsiteY9" fmla="*/ 910733 h 6858000"/>
              <a:gd name="connsiteX10" fmla="*/ 2465948 w 5362575"/>
              <a:gd name="connsiteY10" fmla="*/ 934660 h 6858000"/>
              <a:gd name="connsiteX11" fmla="*/ 2423725 w 5362575"/>
              <a:gd name="connsiteY11" fmla="*/ 959994 h 6858000"/>
              <a:gd name="connsiteX12" fmla="*/ 2381501 w 5362575"/>
              <a:gd name="connsiteY12" fmla="*/ 982513 h 6858000"/>
              <a:gd name="connsiteX13" fmla="*/ 2339278 w 5362575"/>
              <a:gd name="connsiteY13" fmla="*/ 1005032 h 6858000"/>
              <a:gd name="connsiteX14" fmla="*/ 2297055 w 5362575"/>
              <a:gd name="connsiteY14" fmla="*/ 1021921 h 6858000"/>
              <a:gd name="connsiteX15" fmla="*/ 2253424 w 5362575"/>
              <a:gd name="connsiteY15" fmla="*/ 1033181 h 6858000"/>
              <a:gd name="connsiteX16" fmla="*/ 2209793 w 5362575"/>
              <a:gd name="connsiteY16" fmla="*/ 1038811 h 6858000"/>
              <a:gd name="connsiteX17" fmla="*/ 2163347 w 5362575"/>
              <a:gd name="connsiteY17" fmla="*/ 1038811 h 6858000"/>
              <a:gd name="connsiteX18" fmla="*/ 2115494 w 5362575"/>
              <a:gd name="connsiteY18" fmla="*/ 1035996 h 6858000"/>
              <a:gd name="connsiteX19" fmla="*/ 2067641 w 5362575"/>
              <a:gd name="connsiteY19" fmla="*/ 1030366 h 6858000"/>
              <a:gd name="connsiteX20" fmla="*/ 2019788 w 5362575"/>
              <a:gd name="connsiteY20" fmla="*/ 1023329 h 6858000"/>
              <a:gd name="connsiteX21" fmla="*/ 1971934 w 5362575"/>
              <a:gd name="connsiteY21" fmla="*/ 1017699 h 6858000"/>
              <a:gd name="connsiteX22" fmla="*/ 1924081 w 5362575"/>
              <a:gd name="connsiteY22" fmla="*/ 1013477 h 6858000"/>
              <a:gd name="connsiteX23" fmla="*/ 1879043 w 5362575"/>
              <a:gd name="connsiteY23" fmla="*/ 1014884 h 6858000"/>
              <a:gd name="connsiteX24" fmla="*/ 1835412 w 5362575"/>
              <a:gd name="connsiteY24" fmla="*/ 1020514 h 6858000"/>
              <a:gd name="connsiteX25" fmla="*/ 1793189 w 5362575"/>
              <a:gd name="connsiteY25" fmla="*/ 1033181 h 6858000"/>
              <a:gd name="connsiteX26" fmla="*/ 1758003 w 5362575"/>
              <a:gd name="connsiteY26" fmla="*/ 1051478 h 6858000"/>
              <a:gd name="connsiteX27" fmla="*/ 1724224 w 5362575"/>
              <a:gd name="connsiteY27" fmla="*/ 1075404 h 6858000"/>
              <a:gd name="connsiteX28" fmla="*/ 1694668 w 5362575"/>
              <a:gd name="connsiteY28" fmla="*/ 1103553 h 6858000"/>
              <a:gd name="connsiteX29" fmla="*/ 1665111 w 5362575"/>
              <a:gd name="connsiteY29" fmla="*/ 1135924 h 6858000"/>
              <a:gd name="connsiteX30" fmla="*/ 1638370 w 5362575"/>
              <a:gd name="connsiteY30" fmla="*/ 1169703 h 6858000"/>
              <a:gd name="connsiteX31" fmla="*/ 1611628 w 5362575"/>
              <a:gd name="connsiteY31" fmla="*/ 1204889 h 6858000"/>
              <a:gd name="connsiteX32" fmla="*/ 1584887 w 5362575"/>
              <a:gd name="connsiteY32" fmla="*/ 1240075 h 6858000"/>
              <a:gd name="connsiteX33" fmla="*/ 1558145 w 5362575"/>
              <a:gd name="connsiteY33" fmla="*/ 1273854 h 6858000"/>
              <a:gd name="connsiteX34" fmla="*/ 1529996 w 5362575"/>
              <a:gd name="connsiteY34" fmla="*/ 1306225 h 6858000"/>
              <a:gd name="connsiteX35" fmla="*/ 1497625 w 5362575"/>
              <a:gd name="connsiteY35" fmla="*/ 1334374 h 6858000"/>
              <a:gd name="connsiteX36" fmla="*/ 1466661 w 5362575"/>
              <a:gd name="connsiteY36" fmla="*/ 1359708 h 6858000"/>
              <a:gd name="connsiteX37" fmla="*/ 1431475 w 5362575"/>
              <a:gd name="connsiteY37" fmla="*/ 1379412 h 6858000"/>
              <a:gd name="connsiteX38" fmla="*/ 1393474 w 5362575"/>
              <a:gd name="connsiteY38" fmla="*/ 1396302 h 6858000"/>
              <a:gd name="connsiteX39" fmla="*/ 1352658 w 5362575"/>
              <a:gd name="connsiteY39" fmla="*/ 1410376 h 6858000"/>
              <a:gd name="connsiteX40" fmla="*/ 1310435 w 5362575"/>
              <a:gd name="connsiteY40" fmla="*/ 1423043 h 6858000"/>
              <a:gd name="connsiteX41" fmla="*/ 1268212 w 5362575"/>
              <a:gd name="connsiteY41" fmla="*/ 1434303 h 6858000"/>
              <a:gd name="connsiteX42" fmla="*/ 1224581 w 5362575"/>
              <a:gd name="connsiteY42" fmla="*/ 1445562 h 6858000"/>
              <a:gd name="connsiteX43" fmla="*/ 1183765 w 5362575"/>
              <a:gd name="connsiteY43" fmla="*/ 1458229 h 6858000"/>
              <a:gd name="connsiteX44" fmla="*/ 1142949 w 5362575"/>
              <a:gd name="connsiteY44" fmla="*/ 1472304 h 6858000"/>
              <a:gd name="connsiteX45" fmla="*/ 1104948 w 5362575"/>
              <a:gd name="connsiteY45" fmla="*/ 1489193 h 6858000"/>
              <a:gd name="connsiteX46" fmla="*/ 1071169 w 5362575"/>
              <a:gd name="connsiteY46" fmla="*/ 1510305 h 6858000"/>
              <a:gd name="connsiteX47" fmla="*/ 1040205 w 5362575"/>
              <a:gd name="connsiteY47" fmla="*/ 1535639 h 6858000"/>
              <a:gd name="connsiteX48" fmla="*/ 1014871 w 5362575"/>
              <a:gd name="connsiteY48" fmla="*/ 1566603 h 6858000"/>
              <a:gd name="connsiteX49" fmla="*/ 993760 w 5362575"/>
              <a:gd name="connsiteY49" fmla="*/ 1600381 h 6858000"/>
              <a:gd name="connsiteX50" fmla="*/ 976870 w 5362575"/>
              <a:gd name="connsiteY50" fmla="*/ 1638382 h 6858000"/>
              <a:gd name="connsiteX51" fmla="*/ 962796 w 5362575"/>
              <a:gd name="connsiteY51" fmla="*/ 1679198 h 6858000"/>
              <a:gd name="connsiteX52" fmla="*/ 950129 w 5362575"/>
              <a:gd name="connsiteY52" fmla="*/ 1720014 h 6858000"/>
              <a:gd name="connsiteX53" fmla="*/ 938869 w 5362575"/>
              <a:gd name="connsiteY53" fmla="*/ 1763645 h 6858000"/>
              <a:gd name="connsiteX54" fmla="*/ 927610 w 5362575"/>
              <a:gd name="connsiteY54" fmla="*/ 1805868 h 6858000"/>
              <a:gd name="connsiteX55" fmla="*/ 914943 w 5362575"/>
              <a:gd name="connsiteY55" fmla="*/ 1848092 h 6858000"/>
              <a:gd name="connsiteX56" fmla="*/ 900868 w 5362575"/>
              <a:gd name="connsiteY56" fmla="*/ 1888908 h 6858000"/>
              <a:gd name="connsiteX57" fmla="*/ 883979 w 5362575"/>
              <a:gd name="connsiteY57" fmla="*/ 1926909 h 6858000"/>
              <a:gd name="connsiteX58" fmla="*/ 864275 w 5362575"/>
              <a:gd name="connsiteY58" fmla="*/ 1962095 h 6858000"/>
              <a:gd name="connsiteX59" fmla="*/ 838941 w 5362575"/>
              <a:gd name="connsiteY59" fmla="*/ 1993059 h 6858000"/>
              <a:gd name="connsiteX60" fmla="*/ 810792 w 5362575"/>
              <a:gd name="connsiteY60" fmla="*/ 2025430 h 6858000"/>
              <a:gd name="connsiteX61" fmla="*/ 778420 w 5362575"/>
              <a:gd name="connsiteY61" fmla="*/ 2053579 h 6858000"/>
              <a:gd name="connsiteX62" fmla="*/ 743234 w 5362575"/>
              <a:gd name="connsiteY62" fmla="*/ 2080320 h 6858000"/>
              <a:gd name="connsiteX63" fmla="*/ 708048 w 5362575"/>
              <a:gd name="connsiteY63" fmla="*/ 2107062 h 6858000"/>
              <a:gd name="connsiteX64" fmla="*/ 672862 w 5362575"/>
              <a:gd name="connsiteY64" fmla="*/ 2133803 h 6858000"/>
              <a:gd name="connsiteX65" fmla="*/ 639083 w 5362575"/>
              <a:gd name="connsiteY65" fmla="*/ 2160545 h 6858000"/>
              <a:gd name="connsiteX66" fmla="*/ 606712 w 5362575"/>
              <a:gd name="connsiteY66" fmla="*/ 2190101 h 6858000"/>
              <a:gd name="connsiteX67" fmla="*/ 578563 w 5362575"/>
              <a:gd name="connsiteY67" fmla="*/ 2219658 h 6858000"/>
              <a:gd name="connsiteX68" fmla="*/ 554637 w 5362575"/>
              <a:gd name="connsiteY68" fmla="*/ 2253436 h 6858000"/>
              <a:gd name="connsiteX69" fmla="*/ 536340 w 5362575"/>
              <a:gd name="connsiteY69" fmla="*/ 2288622 h 6858000"/>
              <a:gd name="connsiteX70" fmla="*/ 523673 w 5362575"/>
              <a:gd name="connsiteY70" fmla="*/ 2330846 h 6858000"/>
              <a:gd name="connsiteX71" fmla="*/ 518043 w 5362575"/>
              <a:gd name="connsiteY71" fmla="*/ 2374477 h 6858000"/>
              <a:gd name="connsiteX72" fmla="*/ 516635 w 5362575"/>
              <a:gd name="connsiteY72" fmla="*/ 2419515 h 6858000"/>
              <a:gd name="connsiteX73" fmla="*/ 520858 w 5362575"/>
              <a:gd name="connsiteY73" fmla="*/ 2467368 h 6858000"/>
              <a:gd name="connsiteX74" fmla="*/ 526488 w 5362575"/>
              <a:gd name="connsiteY74" fmla="*/ 2515221 h 6858000"/>
              <a:gd name="connsiteX75" fmla="*/ 533525 w 5362575"/>
              <a:gd name="connsiteY75" fmla="*/ 2563074 h 6858000"/>
              <a:gd name="connsiteX76" fmla="*/ 539155 w 5362575"/>
              <a:gd name="connsiteY76" fmla="*/ 2610927 h 6858000"/>
              <a:gd name="connsiteX77" fmla="*/ 541970 w 5362575"/>
              <a:gd name="connsiteY77" fmla="*/ 2658781 h 6858000"/>
              <a:gd name="connsiteX78" fmla="*/ 541970 w 5362575"/>
              <a:gd name="connsiteY78" fmla="*/ 2705226 h 6858000"/>
              <a:gd name="connsiteX79" fmla="*/ 536340 w 5362575"/>
              <a:gd name="connsiteY79" fmla="*/ 2748857 h 6858000"/>
              <a:gd name="connsiteX80" fmla="*/ 525080 w 5362575"/>
              <a:gd name="connsiteY80" fmla="*/ 2792488 h 6858000"/>
              <a:gd name="connsiteX81" fmla="*/ 508191 w 5362575"/>
              <a:gd name="connsiteY81" fmla="*/ 2833304 h 6858000"/>
              <a:gd name="connsiteX82" fmla="*/ 487079 w 5362575"/>
              <a:gd name="connsiteY82" fmla="*/ 2875527 h 6858000"/>
              <a:gd name="connsiteX83" fmla="*/ 463153 w 5362575"/>
              <a:gd name="connsiteY83" fmla="*/ 2917751 h 6858000"/>
              <a:gd name="connsiteX84" fmla="*/ 437819 w 5362575"/>
              <a:gd name="connsiteY84" fmla="*/ 2959974 h 6858000"/>
              <a:gd name="connsiteX85" fmla="*/ 413892 w 5362575"/>
              <a:gd name="connsiteY85" fmla="*/ 3000790 h 6858000"/>
              <a:gd name="connsiteX86" fmla="*/ 392780 w 5362575"/>
              <a:gd name="connsiteY86" fmla="*/ 3044421 h 6858000"/>
              <a:gd name="connsiteX87" fmla="*/ 375891 w 5362575"/>
              <a:gd name="connsiteY87" fmla="*/ 3086644 h 6858000"/>
              <a:gd name="connsiteX88" fmla="*/ 364631 w 5362575"/>
              <a:gd name="connsiteY88" fmla="*/ 3130275 h 6858000"/>
              <a:gd name="connsiteX89" fmla="*/ 360409 w 5362575"/>
              <a:gd name="connsiteY89" fmla="*/ 3175313 h 6858000"/>
              <a:gd name="connsiteX90" fmla="*/ 364631 w 5362575"/>
              <a:gd name="connsiteY90" fmla="*/ 3220351 h 6858000"/>
              <a:gd name="connsiteX91" fmla="*/ 375891 w 5362575"/>
              <a:gd name="connsiteY91" fmla="*/ 3263982 h 6858000"/>
              <a:gd name="connsiteX92" fmla="*/ 392780 w 5362575"/>
              <a:gd name="connsiteY92" fmla="*/ 3306206 h 6858000"/>
              <a:gd name="connsiteX93" fmla="*/ 413892 w 5362575"/>
              <a:gd name="connsiteY93" fmla="*/ 3349836 h 6858000"/>
              <a:gd name="connsiteX94" fmla="*/ 437819 w 5362575"/>
              <a:gd name="connsiteY94" fmla="*/ 3390652 h 6858000"/>
              <a:gd name="connsiteX95" fmla="*/ 463153 w 5362575"/>
              <a:gd name="connsiteY95" fmla="*/ 3432876 h 6858000"/>
              <a:gd name="connsiteX96" fmla="*/ 487079 w 5362575"/>
              <a:gd name="connsiteY96" fmla="*/ 3475099 h 6858000"/>
              <a:gd name="connsiteX97" fmla="*/ 508191 w 5362575"/>
              <a:gd name="connsiteY97" fmla="*/ 3517322 h 6858000"/>
              <a:gd name="connsiteX98" fmla="*/ 525080 w 5362575"/>
              <a:gd name="connsiteY98" fmla="*/ 3558138 h 6858000"/>
              <a:gd name="connsiteX99" fmla="*/ 536340 w 5362575"/>
              <a:gd name="connsiteY99" fmla="*/ 3601769 h 6858000"/>
              <a:gd name="connsiteX100" fmla="*/ 541970 w 5362575"/>
              <a:gd name="connsiteY100" fmla="*/ 3645400 h 6858000"/>
              <a:gd name="connsiteX101" fmla="*/ 541970 w 5362575"/>
              <a:gd name="connsiteY101" fmla="*/ 3691846 h 6858000"/>
              <a:gd name="connsiteX102" fmla="*/ 539155 w 5362575"/>
              <a:gd name="connsiteY102" fmla="*/ 3739699 h 6858000"/>
              <a:gd name="connsiteX103" fmla="*/ 533525 w 5362575"/>
              <a:gd name="connsiteY103" fmla="*/ 3787552 h 6858000"/>
              <a:gd name="connsiteX104" fmla="*/ 526488 w 5362575"/>
              <a:gd name="connsiteY104" fmla="*/ 3835405 h 6858000"/>
              <a:gd name="connsiteX105" fmla="*/ 520858 w 5362575"/>
              <a:gd name="connsiteY105" fmla="*/ 3883258 h 6858000"/>
              <a:gd name="connsiteX106" fmla="*/ 516635 w 5362575"/>
              <a:gd name="connsiteY106" fmla="*/ 3931111 h 6858000"/>
              <a:gd name="connsiteX107" fmla="*/ 518043 w 5362575"/>
              <a:gd name="connsiteY107" fmla="*/ 3976150 h 6858000"/>
              <a:gd name="connsiteX108" fmla="*/ 523673 w 5362575"/>
              <a:gd name="connsiteY108" fmla="*/ 4019781 h 6858000"/>
              <a:gd name="connsiteX109" fmla="*/ 536340 w 5362575"/>
              <a:gd name="connsiteY109" fmla="*/ 4062004 h 6858000"/>
              <a:gd name="connsiteX110" fmla="*/ 554637 w 5362575"/>
              <a:gd name="connsiteY110" fmla="*/ 4097190 h 6858000"/>
              <a:gd name="connsiteX111" fmla="*/ 578563 w 5362575"/>
              <a:gd name="connsiteY111" fmla="*/ 4130969 h 6858000"/>
              <a:gd name="connsiteX112" fmla="*/ 606712 w 5362575"/>
              <a:gd name="connsiteY112" fmla="*/ 4160525 h 6858000"/>
              <a:gd name="connsiteX113" fmla="*/ 639083 w 5362575"/>
              <a:gd name="connsiteY113" fmla="*/ 4190081 h 6858000"/>
              <a:gd name="connsiteX114" fmla="*/ 672862 w 5362575"/>
              <a:gd name="connsiteY114" fmla="*/ 4216823 h 6858000"/>
              <a:gd name="connsiteX115" fmla="*/ 708048 w 5362575"/>
              <a:gd name="connsiteY115" fmla="*/ 4243564 h 6858000"/>
              <a:gd name="connsiteX116" fmla="*/ 743234 w 5362575"/>
              <a:gd name="connsiteY116" fmla="*/ 4270306 h 6858000"/>
              <a:gd name="connsiteX117" fmla="*/ 778420 w 5362575"/>
              <a:gd name="connsiteY117" fmla="*/ 4297047 h 6858000"/>
              <a:gd name="connsiteX118" fmla="*/ 810792 w 5362575"/>
              <a:gd name="connsiteY118" fmla="*/ 4325196 h 6858000"/>
              <a:gd name="connsiteX119" fmla="*/ 838941 w 5362575"/>
              <a:gd name="connsiteY119" fmla="*/ 4357567 h 6858000"/>
              <a:gd name="connsiteX120" fmla="*/ 864275 w 5362575"/>
              <a:gd name="connsiteY120" fmla="*/ 4388531 h 6858000"/>
              <a:gd name="connsiteX121" fmla="*/ 883979 w 5362575"/>
              <a:gd name="connsiteY121" fmla="*/ 4423717 h 6858000"/>
              <a:gd name="connsiteX122" fmla="*/ 900868 w 5362575"/>
              <a:gd name="connsiteY122" fmla="*/ 4461718 h 6858000"/>
              <a:gd name="connsiteX123" fmla="*/ 914943 w 5362575"/>
              <a:gd name="connsiteY123" fmla="*/ 4502534 h 6858000"/>
              <a:gd name="connsiteX124" fmla="*/ 927610 w 5362575"/>
              <a:gd name="connsiteY124" fmla="*/ 4544758 h 6858000"/>
              <a:gd name="connsiteX125" fmla="*/ 938869 w 5362575"/>
              <a:gd name="connsiteY125" fmla="*/ 4586981 h 6858000"/>
              <a:gd name="connsiteX126" fmla="*/ 950129 w 5362575"/>
              <a:gd name="connsiteY126" fmla="*/ 4630612 h 6858000"/>
              <a:gd name="connsiteX127" fmla="*/ 962796 w 5362575"/>
              <a:gd name="connsiteY127" fmla="*/ 4671428 h 6858000"/>
              <a:gd name="connsiteX128" fmla="*/ 976870 w 5362575"/>
              <a:gd name="connsiteY128" fmla="*/ 4712244 h 6858000"/>
              <a:gd name="connsiteX129" fmla="*/ 993760 w 5362575"/>
              <a:gd name="connsiteY129" fmla="*/ 4750245 h 6858000"/>
              <a:gd name="connsiteX130" fmla="*/ 1014871 w 5362575"/>
              <a:gd name="connsiteY130" fmla="*/ 4784024 h 6858000"/>
              <a:gd name="connsiteX131" fmla="*/ 1040205 w 5362575"/>
              <a:gd name="connsiteY131" fmla="*/ 4814987 h 6858000"/>
              <a:gd name="connsiteX132" fmla="*/ 1071169 w 5362575"/>
              <a:gd name="connsiteY132" fmla="*/ 4840321 h 6858000"/>
              <a:gd name="connsiteX133" fmla="*/ 1104948 w 5362575"/>
              <a:gd name="connsiteY133" fmla="*/ 4861433 h 6858000"/>
              <a:gd name="connsiteX134" fmla="*/ 1142949 w 5362575"/>
              <a:gd name="connsiteY134" fmla="*/ 4878322 h 6858000"/>
              <a:gd name="connsiteX135" fmla="*/ 1183765 w 5362575"/>
              <a:gd name="connsiteY135" fmla="*/ 4892397 h 6858000"/>
              <a:gd name="connsiteX136" fmla="*/ 1224581 w 5362575"/>
              <a:gd name="connsiteY136" fmla="*/ 4905064 h 6858000"/>
              <a:gd name="connsiteX137" fmla="*/ 1268212 w 5362575"/>
              <a:gd name="connsiteY137" fmla="*/ 4916323 h 6858000"/>
              <a:gd name="connsiteX138" fmla="*/ 1310435 w 5362575"/>
              <a:gd name="connsiteY138" fmla="*/ 4927583 h 6858000"/>
              <a:gd name="connsiteX139" fmla="*/ 1352658 w 5362575"/>
              <a:gd name="connsiteY139" fmla="*/ 4940250 h 6858000"/>
              <a:gd name="connsiteX140" fmla="*/ 1393474 w 5362575"/>
              <a:gd name="connsiteY140" fmla="*/ 4954324 h 6858000"/>
              <a:gd name="connsiteX141" fmla="*/ 1431475 w 5362575"/>
              <a:gd name="connsiteY141" fmla="*/ 4971214 h 6858000"/>
              <a:gd name="connsiteX142" fmla="*/ 1466661 w 5362575"/>
              <a:gd name="connsiteY142" fmla="*/ 4990918 h 6858000"/>
              <a:gd name="connsiteX143" fmla="*/ 1497625 w 5362575"/>
              <a:gd name="connsiteY143" fmla="*/ 5016252 h 6858000"/>
              <a:gd name="connsiteX144" fmla="*/ 1529996 w 5362575"/>
              <a:gd name="connsiteY144" fmla="*/ 5044401 h 6858000"/>
              <a:gd name="connsiteX145" fmla="*/ 1558145 w 5362575"/>
              <a:gd name="connsiteY145" fmla="*/ 5076772 h 6858000"/>
              <a:gd name="connsiteX146" fmla="*/ 1584887 w 5362575"/>
              <a:gd name="connsiteY146" fmla="*/ 5110551 h 6858000"/>
              <a:gd name="connsiteX147" fmla="*/ 1611628 w 5362575"/>
              <a:gd name="connsiteY147" fmla="*/ 5145737 h 6858000"/>
              <a:gd name="connsiteX148" fmla="*/ 1638370 w 5362575"/>
              <a:gd name="connsiteY148" fmla="*/ 5180923 h 6858000"/>
              <a:gd name="connsiteX149" fmla="*/ 1665111 w 5362575"/>
              <a:gd name="connsiteY149" fmla="*/ 5214702 h 6858000"/>
              <a:gd name="connsiteX150" fmla="*/ 1694668 w 5362575"/>
              <a:gd name="connsiteY150" fmla="*/ 5247073 h 6858000"/>
              <a:gd name="connsiteX151" fmla="*/ 1724224 w 5362575"/>
              <a:gd name="connsiteY151" fmla="*/ 5275222 h 6858000"/>
              <a:gd name="connsiteX152" fmla="*/ 1758003 w 5362575"/>
              <a:gd name="connsiteY152" fmla="*/ 5299149 h 6858000"/>
              <a:gd name="connsiteX153" fmla="*/ 1793189 w 5362575"/>
              <a:gd name="connsiteY153" fmla="*/ 5317446 h 6858000"/>
              <a:gd name="connsiteX154" fmla="*/ 1835412 w 5362575"/>
              <a:gd name="connsiteY154" fmla="*/ 5330113 h 6858000"/>
              <a:gd name="connsiteX155" fmla="*/ 1879043 w 5362575"/>
              <a:gd name="connsiteY155" fmla="*/ 5335742 h 6858000"/>
              <a:gd name="connsiteX156" fmla="*/ 1924081 w 5362575"/>
              <a:gd name="connsiteY156" fmla="*/ 5337150 h 6858000"/>
              <a:gd name="connsiteX157" fmla="*/ 1971934 w 5362575"/>
              <a:gd name="connsiteY157" fmla="*/ 5332927 h 6858000"/>
              <a:gd name="connsiteX158" fmla="*/ 2019788 w 5362575"/>
              <a:gd name="connsiteY158" fmla="*/ 5327298 h 6858000"/>
              <a:gd name="connsiteX159" fmla="*/ 2067641 w 5362575"/>
              <a:gd name="connsiteY159" fmla="*/ 5320260 h 6858000"/>
              <a:gd name="connsiteX160" fmla="*/ 2115494 w 5362575"/>
              <a:gd name="connsiteY160" fmla="*/ 5314631 h 6858000"/>
              <a:gd name="connsiteX161" fmla="*/ 2163347 w 5362575"/>
              <a:gd name="connsiteY161" fmla="*/ 5311816 h 6858000"/>
              <a:gd name="connsiteX162" fmla="*/ 2209793 w 5362575"/>
              <a:gd name="connsiteY162" fmla="*/ 5311816 h 6858000"/>
              <a:gd name="connsiteX163" fmla="*/ 2253424 w 5362575"/>
              <a:gd name="connsiteY163" fmla="*/ 5317446 h 6858000"/>
              <a:gd name="connsiteX164" fmla="*/ 2297055 w 5362575"/>
              <a:gd name="connsiteY164" fmla="*/ 5328705 h 6858000"/>
              <a:gd name="connsiteX165" fmla="*/ 2339278 w 5362575"/>
              <a:gd name="connsiteY165" fmla="*/ 5345594 h 6858000"/>
              <a:gd name="connsiteX166" fmla="*/ 2381501 w 5362575"/>
              <a:gd name="connsiteY166" fmla="*/ 5368114 h 6858000"/>
              <a:gd name="connsiteX167" fmla="*/ 2423725 w 5362575"/>
              <a:gd name="connsiteY167" fmla="*/ 5390633 h 6858000"/>
              <a:gd name="connsiteX168" fmla="*/ 2465948 w 5362575"/>
              <a:gd name="connsiteY168" fmla="*/ 5415967 h 6858000"/>
              <a:gd name="connsiteX169" fmla="*/ 2506764 w 5362575"/>
              <a:gd name="connsiteY169" fmla="*/ 5439893 h 6858000"/>
              <a:gd name="connsiteX170" fmla="*/ 2550395 w 5362575"/>
              <a:gd name="connsiteY170" fmla="*/ 5461005 h 6858000"/>
              <a:gd name="connsiteX171" fmla="*/ 2592618 w 5362575"/>
              <a:gd name="connsiteY171" fmla="*/ 5477894 h 6858000"/>
              <a:gd name="connsiteX172" fmla="*/ 2636249 w 5362575"/>
              <a:gd name="connsiteY172" fmla="*/ 5489154 h 6858000"/>
              <a:gd name="connsiteX173" fmla="*/ 2681287 w 5362575"/>
              <a:gd name="connsiteY173" fmla="*/ 5493376 h 6858000"/>
              <a:gd name="connsiteX174" fmla="*/ 2726325 w 5362575"/>
              <a:gd name="connsiteY174" fmla="*/ 5489154 h 6858000"/>
              <a:gd name="connsiteX175" fmla="*/ 2769956 w 5362575"/>
              <a:gd name="connsiteY175" fmla="*/ 5477894 h 6858000"/>
              <a:gd name="connsiteX176" fmla="*/ 2812180 w 5362575"/>
              <a:gd name="connsiteY176" fmla="*/ 5461005 h 6858000"/>
              <a:gd name="connsiteX177" fmla="*/ 2855810 w 5362575"/>
              <a:gd name="connsiteY177" fmla="*/ 5439893 h 6858000"/>
              <a:gd name="connsiteX178" fmla="*/ 2896626 w 5362575"/>
              <a:gd name="connsiteY178" fmla="*/ 5415967 h 6858000"/>
              <a:gd name="connsiteX179" fmla="*/ 2938850 w 5362575"/>
              <a:gd name="connsiteY179" fmla="*/ 5390633 h 6858000"/>
              <a:gd name="connsiteX180" fmla="*/ 2981073 w 5362575"/>
              <a:gd name="connsiteY180" fmla="*/ 5368114 h 6858000"/>
              <a:gd name="connsiteX181" fmla="*/ 3023296 w 5362575"/>
              <a:gd name="connsiteY181" fmla="*/ 5345594 h 6858000"/>
              <a:gd name="connsiteX182" fmla="*/ 3064112 w 5362575"/>
              <a:gd name="connsiteY182" fmla="*/ 5328705 h 6858000"/>
              <a:gd name="connsiteX183" fmla="*/ 3109151 w 5362575"/>
              <a:gd name="connsiteY183" fmla="*/ 5317446 h 6858000"/>
              <a:gd name="connsiteX184" fmla="*/ 3152781 w 5362575"/>
              <a:gd name="connsiteY184" fmla="*/ 5311816 h 6858000"/>
              <a:gd name="connsiteX185" fmla="*/ 3199227 w 5362575"/>
              <a:gd name="connsiteY185" fmla="*/ 5311816 h 6858000"/>
              <a:gd name="connsiteX186" fmla="*/ 3247080 w 5362575"/>
              <a:gd name="connsiteY186" fmla="*/ 5314631 h 6858000"/>
              <a:gd name="connsiteX187" fmla="*/ 3294933 w 5362575"/>
              <a:gd name="connsiteY187" fmla="*/ 5320260 h 6858000"/>
              <a:gd name="connsiteX188" fmla="*/ 3342787 w 5362575"/>
              <a:gd name="connsiteY188" fmla="*/ 5327298 h 6858000"/>
              <a:gd name="connsiteX189" fmla="*/ 3390640 w 5362575"/>
              <a:gd name="connsiteY189" fmla="*/ 5332927 h 6858000"/>
              <a:gd name="connsiteX190" fmla="*/ 3438493 w 5362575"/>
              <a:gd name="connsiteY190" fmla="*/ 5337150 h 6858000"/>
              <a:gd name="connsiteX191" fmla="*/ 3483531 w 5362575"/>
              <a:gd name="connsiteY191" fmla="*/ 5335742 h 6858000"/>
              <a:gd name="connsiteX192" fmla="*/ 3527162 w 5362575"/>
              <a:gd name="connsiteY192" fmla="*/ 5330113 h 6858000"/>
              <a:gd name="connsiteX193" fmla="*/ 3569385 w 5362575"/>
              <a:gd name="connsiteY193" fmla="*/ 5317446 h 6858000"/>
              <a:gd name="connsiteX194" fmla="*/ 3604572 w 5362575"/>
              <a:gd name="connsiteY194" fmla="*/ 5299149 h 6858000"/>
              <a:gd name="connsiteX195" fmla="*/ 3638350 w 5362575"/>
              <a:gd name="connsiteY195" fmla="*/ 5275222 h 6858000"/>
              <a:gd name="connsiteX196" fmla="*/ 3667907 w 5362575"/>
              <a:gd name="connsiteY196" fmla="*/ 5247073 h 6858000"/>
              <a:gd name="connsiteX197" fmla="*/ 3697463 w 5362575"/>
              <a:gd name="connsiteY197" fmla="*/ 5214702 h 6858000"/>
              <a:gd name="connsiteX198" fmla="*/ 3724204 w 5362575"/>
              <a:gd name="connsiteY198" fmla="*/ 5180923 h 6858000"/>
              <a:gd name="connsiteX199" fmla="*/ 3750946 w 5362575"/>
              <a:gd name="connsiteY199" fmla="*/ 5145737 h 6858000"/>
              <a:gd name="connsiteX200" fmla="*/ 3777687 w 5362575"/>
              <a:gd name="connsiteY200" fmla="*/ 5110551 h 6858000"/>
              <a:gd name="connsiteX201" fmla="*/ 3804429 w 5362575"/>
              <a:gd name="connsiteY201" fmla="*/ 5076772 h 6858000"/>
              <a:gd name="connsiteX202" fmla="*/ 3832578 w 5362575"/>
              <a:gd name="connsiteY202" fmla="*/ 5044401 h 6858000"/>
              <a:gd name="connsiteX203" fmla="*/ 3864949 w 5362575"/>
              <a:gd name="connsiteY203" fmla="*/ 5016252 h 6858000"/>
              <a:gd name="connsiteX204" fmla="*/ 3895913 w 5362575"/>
              <a:gd name="connsiteY204" fmla="*/ 4990918 h 6858000"/>
              <a:gd name="connsiteX205" fmla="*/ 3931099 w 5362575"/>
              <a:gd name="connsiteY205" fmla="*/ 4971214 h 6858000"/>
              <a:gd name="connsiteX206" fmla="*/ 3969100 w 5362575"/>
              <a:gd name="connsiteY206" fmla="*/ 4954324 h 6858000"/>
              <a:gd name="connsiteX207" fmla="*/ 4009916 w 5362575"/>
              <a:gd name="connsiteY207" fmla="*/ 4940250 h 6858000"/>
              <a:gd name="connsiteX208" fmla="*/ 4052139 w 5362575"/>
              <a:gd name="connsiteY208" fmla="*/ 4927583 h 6858000"/>
              <a:gd name="connsiteX209" fmla="*/ 4094363 w 5362575"/>
              <a:gd name="connsiteY209" fmla="*/ 4916323 h 6858000"/>
              <a:gd name="connsiteX210" fmla="*/ 4137993 w 5362575"/>
              <a:gd name="connsiteY210" fmla="*/ 4905064 h 6858000"/>
              <a:gd name="connsiteX211" fmla="*/ 4178809 w 5362575"/>
              <a:gd name="connsiteY211" fmla="*/ 4892397 h 6858000"/>
              <a:gd name="connsiteX212" fmla="*/ 4219625 w 5362575"/>
              <a:gd name="connsiteY212" fmla="*/ 4878322 h 6858000"/>
              <a:gd name="connsiteX213" fmla="*/ 4257626 w 5362575"/>
              <a:gd name="connsiteY213" fmla="*/ 4861433 h 6858000"/>
              <a:gd name="connsiteX214" fmla="*/ 4291405 w 5362575"/>
              <a:gd name="connsiteY214" fmla="*/ 4840321 h 6858000"/>
              <a:gd name="connsiteX215" fmla="*/ 4322369 w 5362575"/>
              <a:gd name="connsiteY215" fmla="*/ 4814987 h 6858000"/>
              <a:gd name="connsiteX216" fmla="*/ 4347703 w 5362575"/>
              <a:gd name="connsiteY216" fmla="*/ 4784024 h 6858000"/>
              <a:gd name="connsiteX217" fmla="*/ 4368815 w 5362575"/>
              <a:gd name="connsiteY217" fmla="*/ 4750245 h 6858000"/>
              <a:gd name="connsiteX218" fmla="*/ 4385704 w 5362575"/>
              <a:gd name="connsiteY218" fmla="*/ 4712244 h 6858000"/>
              <a:gd name="connsiteX219" fmla="*/ 4399778 w 5362575"/>
              <a:gd name="connsiteY219" fmla="*/ 4671428 h 6858000"/>
              <a:gd name="connsiteX220" fmla="*/ 4412445 w 5362575"/>
              <a:gd name="connsiteY220" fmla="*/ 4630612 h 6858000"/>
              <a:gd name="connsiteX221" fmla="*/ 4423705 w 5362575"/>
              <a:gd name="connsiteY221" fmla="*/ 4586981 h 6858000"/>
              <a:gd name="connsiteX222" fmla="*/ 4434964 w 5362575"/>
              <a:gd name="connsiteY222" fmla="*/ 4544758 h 6858000"/>
              <a:gd name="connsiteX223" fmla="*/ 4447632 w 5362575"/>
              <a:gd name="connsiteY223" fmla="*/ 4502534 h 6858000"/>
              <a:gd name="connsiteX224" fmla="*/ 4461706 w 5362575"/>
              <a:gd name="connsiteY224" fmla="*/ 4461718 h 6858000"/>
              <a:gd name="connsiteX225" fmla="*/ 4478595 w 5362575"/>
              <a:gd name="connsiteY225" fmla="*/ 4423717 h 6858000"/>
              <a:gd name="connsiteX226" fmla="*/ 4498300 w 5362575"/>
              <a:gd name="connsiteY226" fmla="*/ 4388531 h 6858000"/>
              <a:gd name="connsiteX227" fmla="*/ 4523634 w 5362575"/>
              <a:gd name="connsiteY227" fmla="*/ 4357567 h 6858000"/>
              <a:gd name="connsiteX228" fmla="*/ 4551782 w 5362575"/>
              <a:gd name="connsiteY228" fmla="*/ 4325196 h 6858000"/>
              <a:gd name="connsiteX229" fmla="*/ 4584154 w 5362575"/>
              <a:gd name="connsiteY229" fmla="*/ 4297047 h 6858000"/>
              <a:gd name="connsiteX230" fmla="*/ 4617933 w 5362575"/>
              <a:gd name="connsiteY230" fmla="*/ 4270306 h 6858000"/>
              <a:gd name="connsiteX231" fmla="*/ 4654526 w 5362575"/>
              <a:gd name="connsiteY231" fmla="*/ 4243564 h 6858000"/>
              <a:gd name="connsiteX232" fmla="*/ 4689712 w 5362575"/>
              <a:gd name="connsiteY232" fmla="*/ 4216823 h 6858000"/>
              <a:gd name="connsiteX233" fmla="*/ 4723491 w 5362575"/>
              <a:gd name="connsiteY233" fmla="*/ 4190081 h 6858000"/>
              <a:gd name="connsiteX234" fmla="*/ 4755862 w 5362575"/>
              <a:gd name="connsiteY234" fmla="*/ 4160525 h 6858000"/>
              <a:gd name="connsiteX235" fmla="*/ 4784011 w 5362575"/>
              <a:gd name="connsiteY235" fmla="*/ 4130969 h 6858000"/>
              <a:gd name="connsiteX236" fmla="*/ 4807938 w 5362575"/>
              <a:gd name="connsiteY236" fmla="*/ 4097190 h 6858000"/>
              <a:gd name="connsiteX237" fmla="*/ 4826235 w 5362575"/>
              <a:gd name="connsiteY237" fmla="*/ 4062004 h 6858000"/>
              <a:gd name="connsiteX238" fmla="*/ 4838902 w 5362575"/>
              <a:gd name="connsiteY238" fmla="*/ 4019781 h 6858000"/>
              <a:gd name="connsiteX239" fmla="*/ 4844531 w 5362575"/>
              <a:gd name="connsiteY239" fmla="*/ 3976150 h 6858000"/>
              <a:gd name="connsiteX240" fmla="*/ 4845939 w 5362575"/>
              <a:gd name="connsiteY240" fmla="*/ 3931111 h 6858000"/>
              <a:gd name="connsiteX241" fmla="*/ 4841716 w 5362575"/>
              <a:gd name="connsiteY241" fmla="*/ 3883258 h 6858000"/>
              <a:gd name="connsiteX242" fmla="*/ 4836087 w 5362575"/>
              <a:gd name="connsiteY242" fmla="*/ 3835405 h 6858000"/>
              <a:gd name="connsiteX243" fmla="*/ 4829049 w 5362575"/>
              <a:gd name="connsiteY243" fmla="*/ 3787552 h 6858000"/>
              <a:gd name="connsiteX244" fmla="*/ 4823420 w 5362575"/>
              <a:gd name="connsiteY244" fmla="*/ 3739699 h 6858000"/>
              <a:gd name="connsiteX245" fmla="*/ 4820605 w 5362575"/>
              <a:gd name="connsiteY245" fmla="*/ 3691846 h 6858000"/>
              <a:gd name="connsiteX246" fmla="*/ 4820605 w 5362575"/>
              <a:gd name="connsiteY246" fmla="*/ 3645400 h 6858000"/>
              <a:gd name="connsiteX247" fmla="*/ 4826235 w 5362575"/>
              <a:gd name="connsiteY247" fmla="*/ 3601769 h 6858000"/>
              <a:gd name="connsiteX248" fmla="*/ 4837494 w 5362575"/>
              <a:gd name="connsiteY248" fmla="*/ 3558138 h 6858000"/>
              <a:gd name="connsiteX249" fmla="*/ 4854383 w 5362575"/>
              <a:gd name="connsiteY249" fmla="*/ 3517322 h 6858000"/>
              <a:gd name="connsiteX250" fmla="*/ 4876903 w 5362575"/>
              <a:gd name="connsiteY250" fmla="*/ 3475099 h 6858000"/>
              <a:gd name="connsiteX251" fmla="*/ 4899422 w 5362575"/>
              <a:gd name="connsiteY251" fmla="*/ 3432876 h 6858000"/>
              <a:gd name="connsiteX252" fmla="*/ 4924756 w 5362575"/>
              <a:gd name="connsiteY252" fmla="*/ 3390652 h 6858000"/>
              <a:gd name="connsiteX253" fmla="*/ 4948682 w 5362575"/>
              <a:gd name="connsiteY253" fmla="*/ 3349836 h 6858000"/>
              <a:gd name="connsiteX254" fmla="*/ 4969794 w 5362575"/>
              <a:gd name="connsiteY254" fmla="*/ 3306206 h 6858000"/>
              <a:gd name="connsiteX255" fmla="*/ 4986683 w 5362575"/>
              <a:gd name="connsiteY255" fmla="*/ 3263982 h 6858000"/>
              <a:gd name="connsiteX256" fmla="*/ 4997943 w 5362575"/>
              <a:gd name="connsiteY256" fmla="*/ 3220351 h 6858000"/>
              <a:gd name="connsiteX257" fmla="*/ 5002165 w 5362575"/>
              <a:gd name="connsiteY257" fmla="*/ 3175313 h 6858000"/>
              <a:gd name="connsiteX258" fmla="*/ 4997943 w 5362575"/>
              <a:gd name="connsiteY258" fmla="*/ 3130275 h 6858000"/>
              <a:gd name="connsiteX259" fmla="*/ 4986683 w 5362575"/>
              <a:gd name="connsiteY259" fmla="*/ 3086644 h 6858000"/>
              <a:gd name="connsiteX260" fmla="*/ 4969794 w 5362575"/>
              <a:gd name="connsiteY260" fmla="*/ 3044421 h 6858000"/>
              <a:gd name="connsiteX261" fmla="*/ 4948682 w 5362575"/>
              <a:gd name="connsiteY261" fmla="*/ 3000790 h 6858000"/>
              <a:gd name="connsiteX262" fmla="*/ 4924756 w 5362575"/>
              <a:gd name="connsiteY262" fmla="*/ 2959974 h 6858000"/>
              <a:gd name="connsiteX263" fmla="*/ 4899422 w 5362575"/>
              <a:gd name="connsiteY263" fmla="*/ 2917751 h 6858000"/>
              <a:gd name="connsiteX264" fmla="*/ 4876903 w 5362575"/>
              <a:gd name="connsiteY264" fmla="*/ 2875527 h 6858000"/>
              <a:gd name="connsiteX265" fmla="*/ 4854383 w 5362575"/>
              <a:gd name="connsiteY265" fmla="*/ 2833304 h 6858000"/>
              <a:gd name="connsiteX266" fmla="*/ 4837494 w 5362575"/>
              <a:gd name="connsiteY266" fmla="*/ 2792488 h 6858000"/>
              <a:gd name="connsiteX267" fmla="*/ 4826235 w 5362575"/>
              <a:gd name="connsiteY267" fmla="*/ 2748857 h 6858000"/>
              <a:gd name="connsiteX268" fmla="*/ 4820605 w 5362575"/>
              <a:gd name="connsiteY268" fmla="*/ 2705226 h 6858000"/>
              <a:gd name="connsiteX269" fmla="*/ 4820605 w 5362575"/>
              <a:gd name="connsiteY269" fmla="*/ 2658781 h 6858000"/>
              <a:gd name="connsiteX270" fmla="*/ 4823420 w 5362575"/>
              <a:gd name="connsiteY270" fmla="*/ 2610927 h 6858000"/>
              <a:gd name="connsiteX271" fmla="*/ 4829049 w 5362575"/>
              <a:gd name="connsiteY271" fmla="*/ 2563074 h 6858000"/>
              <a:gd name="connsiteX272" fmla="*/ 4836087 w 5362575"/>
              <a:gd name="connsiteY272" fmla="*/ 2515221 h 6858000"/>
              <a:gd name="connsiteX273" fmla="*/ 4841716 w 5362575"/>
              <a:gd name="connsiteY273" fmla="*/ 2467368 h 6858000"/>
              <a:gd name="connsiteX274" fmla="*/ 4845939 w 5362575"/>
              <a:gd name="connsiteY274" fmla="*/ 2419515 h 6858000"/>
              <a:gd name="connsiteX275" fmla="*/ 4844531 w 5362575"/>
              <a:gd name="connsiteY275" fmla="*/ 2374477 h 6858000"/>
              <a:gd name="connsiteX276" fmla="*/ 4838902 w 5362575"/>
              <a:gd name="connsiteY276" fmla="*/ 2330846 h 6858000"/>
              <a:gd name="connsiteX277" fmla="*/ 4826235 w 5362575"/>
              <a:gd name="connsiteY277" fmla="*/ 2288622 h 6858000"/>
              <a:gd name="connsiteX278" fmla="*/ 4807938 w 5362575"/>
              <a:gd name="connsiteY278" fmla="*/ 2253436 h 6858000"/>
              <a:gd name="connsiteX279" fmla="*/ 4784011 w 5362575"/>
              <a:gd name="connsiteY279" fmla="*/ 2219658 h 6858000"/>
              <a:gd name="connsiteX280" fmla="*/ 4755862 w 5362575"/>
              <a:gd name="connsiteY280" fmla="*/ 2190101 h 6858000"/>
              <a:gd name="connsiteX281" fmla="*/ 4723491 w 5362575"/>
              <a:gd name="connsiteY281" fmla="*/ 2160545 h 6858000"/>
              <a:gd name="connsiteX282" fmla="*/ 4689712 w 5362575"/>
              <a:gd name="connsiteY282" fmla="*/ 2133803 h 6858000"/>
              <a:gd name="connsiteX283" fmla="*/ 4654526 w 5362575"/>
              <a:gd name="connsiteY283" fmla="*/ 2107062 h 6858000"/>
              <a:gd name="connsiteX284" fmla="*/ 4617933 w 5362575"/>
              <a:gd name="connsiteY284" fmla="*/ 2080320 h 6858000"/>
              <a:gd name="connsiteX285" fmla="*/ 4584154 w 5362575"/>
              <a:gd name="connsiteY285" fmla="*/ 2053579 h 6858000"/>
              <a:gd name="connsiteX286" fmla="*/ 4551782 w 5362575"/>
              <a:gd name="connsiteY286" fmla="*/ 2025430 h 6858000"/>
              <a:gd name="connsiteX287" fmla="*/ 4523634 w 5362575"/>
              <a:gd name="connsiteY287" fmla="*/ 1993059 h 6858000"/>
              <a:gd name="connsiteX288" fmla="*/ 4498300 w 5362575"/>
              <a:gd name="connsiteY288" fmla="*/ 1962095 h 6858000"/>
              <a:gd name="connsiteX289" fmla="*/ 4478595 w 5362575"/>
              <a:gd name="connsiteY289" fmla="*/ 1926909 h 6858000"/>
              <a:gd name="connsiteX290" fmla="*/ 4461706 w 5362575"/>
              <a:gd name="connsiteY290" fmla="*/ 1888908 h 6858000"/>
              <a:gd name="connsiteX291" fmla="*/ 4447632 w 5362575"/>
              <a:gd name="connsiteY291" fmla="*/ 1848092 h 6858000"/>
              <a:gd name="connsiteX292" fmla="*/ 4434964 w 5362575"/>
              <a:gd name="connsiteY292" fmla="*/ 1805868 h 6858000"/>
              <a:gd name="connsiteX293" fmla="*/ 4423705 w 5362575"/>
              <a:gd name="connsiteY293" fmla="*/ 1763645 h 6858000"/>
              <a:gd name="connsiteX294" fmla="*/ 4412445 w 5362575"/>
              <a:gd name="connsiteY294" fmla="*/ 1720014 h 6858000"/>
              <a:gd name="connsiteX295" fmla="*/ 4399778 w 5362575"/>
              <a:gd name="connsiteY295" fmla="*/ 1679198 h 6858000"/>
              <a:gd name="connsiteX296" fmla="*/ 4385704 w 5362575"/>
              <a:gd name="connsiteY296" fmla="*/ 1638382 h 6858000"/>
              <a:gd name="connsiteX297" fmla="*/ 4368815 w 5362575"/>
              <a:gd name="connsiteY297" fmla="*/ 1600381 h 6858000"/>
              <a:gd name="connsiteX298" fmla="*/ 4347703 w 5362575"/>
              <a:gd name="connsiteY298" fmla="*/ 1566603 h 6858000"/>
              <a:gd name="connsiteX299" fmla="*/ 4322369 w 5362575"/>
              <a:gd name="connsiteY299" fmla="*/ 1535639 h 6858000"/>
              <a:gd name="connsiteX300" fmla="*/ 4291405 w 5362575"/>
              <a:gd name="connsiteY300" fmla="*/ 1510305 h 6858000"/>
              <a:gd name="connsiteX301" fmla="*/ 4257626 w 5362575"/>
              <a:gd name="connsiteY301" fmla="*/ 1489193 h 6858000"/>
              <a:gd name="connsiteX302" fmla="*/ 4219625 w 5362575"/>
              <a:gd name="connsiteY302" fmla="*/ 1472304 h 6858000"/>
              <a:gd name="connsiteX303" fmla="*/ 4178809 w 5362575"/>
              <a:gd name="connsiteY303" fmla="*/ 1458229 h 6858000"/>
              <a:gd name="connsiteX304" fmla="*/ 4137993 w 5362575"/>
              <a:gd name="connsiteY304" fmla="*/ 1445562 h 6858000"/>
              <a:gd name="connsiteX305" fmla="*/ 4094363 w 5362575"/>
              <a:gd name="connsiteY305" fmla="*/ 1434303 h 6858000"/>
              <a:gd name="connsiteX306" fmla="*/ 4052139 w 5362575"/>
              <a:gd name="connsiteY306" fmla="*/ 1423043 h 6858000"/>
              <a:gd name="connsiteX307" fmla="*/ 4009916 w 5362575"/>
              <a:gd name="connsiteY307" fmla="*/ 1410376 h 6858000"/>
              <a:gd name="connsiteX308" fmla="*/ 3969100 w 5362575"/>
              <a:gd name="connsiteY308" fmla="*/ 1396302 h 6858000"/>
              <a:gd name="connsiteX309" fmla="*/ 3931099 w 5362575"/>
              <a:gd name="connsiteY309" fmla="*/ 1379412 h 6858000"/>
              <a:gd name="connsiteX310" fmla="*/ 3895913 w 5362575"/>
              <a:gd name="connsiteY310" fmla="*/ 1359708 h 6858000"/>
              <a:gd name="connsiteX311" fmla="*/ 3864949 w 5362575"/>
              <a:gd name="connsiteY311" fmla="*/ 1334374 h 6858000"/>
              <a:gd name="connsiteX312" fmla="*/ 3832578 w 5362575"/>
              <a:gd name="connsiteY312" fmla="*/ 1306225 h 6858000"/>
              <a:gd name="connsiteX313" fmla="*/ 3804429 w 5362575"/>
              <a:gd name="connsiteY313" fmla="*/ 1273854 h 6858000"/>
              <a:gd name="connsiteX314" fmla="*/ 3777687 w 5362575"/>
              <a:gd name="connsiteY314" fmla="*/ 1240075 h 6858000"/>
              <a:gd name="connsiteX315" fmla="*/ 3750946 w 5362575"/>
              <a:gd name="connsiteY315" fmla="*/ 1204889 h 6858000"/>
              <a:gd name="connsiteX316" fmla="*/ 3724204 w 5362575"/>
              <a:gd name="connsiteY316" fmla="*/ 1169703 h 6858000"/>
              <a:gd name="connsiteX317" fmla="*/ 3697463 w 5362575"/>
              <a:gd name="connsiteY317" fmla="*/ 1135924 h 6858000"/>
              <a:gd name="connsiteX318" fmla="*/ 3667907 w 5362575"/>
              <a:gd name="connsiteY318" fmla="*/ 1103553 h 6858000"/>
              <a:gd name="connsiteX319" fmla="*/ 3638350 w 5362575"/>
              <a:gd name="connsiteY319" fmla="*/ 1075404 h 6858000"/>
              <a:gd name="connsiteX320" fmla="*/ 3604572 w 5362575"/>
              <a:gd name="connsiteY320" fmla="*/ 1051478 h 6858000"/>
              <a:gd name="connsiteX321" fmla="*/ 3569385 w 5362575"/>
              <a:gd name="connsiteY321" fmla="*/ 1033181 h 6858000"/>
              <a:gd name="connsiteX322" fmla="*/ 3527162 w 5362575"/>
              <a:gd name="connsiteY322" fmla="*/ 1020514 h 6858000"/>
              <a:gd name="connsiteX323" fmla="*/ 3483531 w 5362575"/>
              <a:gd name="connsiteY323" fmla="*/ 1014884 h 6858000"/>
              <a:gd name="connsiteX324" fmla="*/ 3438493 w 5362575"/>
              <a:gd name="connsiteY324" fmla="*/ 1013477 h 6858000"/>
              <a:gd name="connsiteX325" fmla="*/ 3390640 w 5362575"/>
              <a:gd name="connsiteY325" fmla="*/ 1017699 h 6858000"/>
              <a:gd name="connsiteX326" fmla="*/ 3342787 w 5362575"/>
              <a:gd name="connsiteY326" fmla="*/ 1023329 h 6858000"/>
              <a:gd name="connsiteX327" fmla="*/ 3294933 w 5362575"/>
              <a:gd name="connsiteY327" fmla="*/ 1030366 h 6858000"/>
              <a:gd name="connsiteX328" fmla="*/ 3247080 w 5362575"/>
              <a:gd name="connsiteY328" fmla="*/ 1035996 h 6858000"/>
              <a:gd name="connsiteX329" fmla="*/ 3199227 w 5362575"/>
              <a:gd name="connsiteY329" fmla="*/ 1038811 h 6858000"/>
              <a:gd name="connsiteX330" fmla="*/ 3152781 w 5362575"/>
              <a:gd name="connsiteY330" fmla="*/ 1038811 h 6858000"/>
              <a:gd name="connsiteX331" fmla="*/ 3109151 w 5362575"/>
              <a:gd name="connsiteY331" fmla="*/ 1033181 h 6858000"/>
              <a:gd name="connsiteX332" fmla="*/ 3064112 w 5362575"/>
              <a:gd name="connsiteY332" fmla="*/ 1021921 h 6858000"/>
              <a:gd name="connsiteX333" fmla="*/ 3023296 w 5362575"/>
              <a:gd name="connsiteY333" fmla="*/ 1005032 h 6858000"/>
              <a:gd name="connsiteX334" fmla="*/ 2981073 w 5362575"/>
              <a:gd name="connsiteY334" fmla="*/ 982513 h 6858000"/>
              <a:gd name="connsiteX335" fmla="*/ 2938850 w 5362575"/>
              <a:gd name="connsiteY335" fmla="*/ 959994 h 6858000"/>
              <a:gd name="connsiteX336" fmla="*/ 2896626 w 5362575"/>
              <a:gd name="connsiteY336" fmla="*/ 934660 h 6858000"/>
              <a:gd name="connsiteX337" fmla="*/ 2855810 w 5362575"/>
              <a:gd name="connsiteY337" fmla="*/ 910733 h 6858000"/>
              <a:gd name="connsiteX338" fmla="*/ 2812180 w 5362575"/>
              <a:gd name="connsiteY338" fmla="*/ 889621 h 6858000"/>
              <a:gd name="connsiteX339" fmla="*/ 2769956 w 5362575"/>
              <a:gd name="connsiteY339" fmla="*/ 872732 h 6858000"/>
              <a:gd name="connsiteX340" fmla="*/ 2726325 w 5362575"/>
              <a:gd name="connsiteY340" fmla="*/ 861472 h 6858000"/>
              <a:gd name="connsiteX341" fmla="*/ 2681287 w 5362575"/>
              <a:gd name="connsiteY341" fmla="*/ 857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362575" h="6858000">
                <a:moveTo>
                  <a:pt x="0" y="0"/>
                </a:moveTo>
                <a:lnTo>
                  <a:pt x="5362575" y="0"/>
                </a:lnTo>
                <a:lnTo>
                  <a:pt x="5362575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681287" y="857250"/>
                </a:moveTo>
                <a:lnTo>
                  <a:pt x="2636249" y="861472"/>
                </a:lnTo>
                <a:lnTo>
                  <a:pt x="2592618" y="872732"/>
                </a:lnTo>
                <a:lnTo>
                  <a:pt x="2550395" y="889621"/>
                </a:lnTo>
                <a:lnTo>
                  <a:pt x="2506764" y="910733"/>
                </a:lnTo>
                <a:lnTo>
                  <a:pt x="2465948" y="934660"/>
                </a:lnTo>
                <a:lnTo>
                  <a:pt x="2423725" y="959994"/>
                </a:lnTo>
                <a:lnTo>
                  <a:pt x="2381501" y="982513"/>
                </a:lnTo>
                <a:lnTo>
                  <a:pt x="2339278" y="1005032"/>
                </a:lnTo>
                <a:lnTo>
                  <a:pt x="2297055" y="1021921"/>
                </a:lnTo>
                <a:lnTo>
                  <a:pt x="2253424" y="1033181"/>
                </a:lnTo>
                <a:lnTo>
                  <a:pt x="2209793" y="1038811"/>
                </a:lnTo>
                <a:lnTo>
                  <a:pt x="2163347" y="1038811"/>
                </a:lnTo>
                <a:lnTo>
                  <a:pt x="2115494" y="1035996"/>
                </a:lnTo>
                <a:lnTo>
                  <a:pt x="2067641" y="1030366"/>
                </a:lnTo>
                <a:lnTo>
                  <a:pt x="2019788" y="1023329"/>
                </a:lnTo>
                <a:lnTo>
                  <a:pt x="1971934" y="1017699"/>
                </a:lnTo>
                <a:lnTo>
                  <a:pt x="1924081" y="1013477"/>
                </a:lnTo>
                <a:lnTo>
                  <a:pt x="1879043" y="1014884"/>
                </a:lnTo>
                <a:lnTo>
                  <a:pt x="1835412" y="1020514"/>
                </a:lnTo>
                <a:lnTo>
                  <a:pt x="1793189" y="1033181"/>
                </a:lnTo>
                <a:lnTo>
                  <a:pt x="1758003" y="1051478"/>
                </a:lnTo>
                <a:lnTo>
                  <a:pt x="1724224" y="1075404"/>
                </a:lnTo>
                <a:lnTo>
                  <a:pt x="1694668" y="1103553"/>
                </a:lnTo>
                <a:lnTo>
                  <a:pt x="1665111" y="1135924"/>
                </a:lnTo>
                <a:lnTo>
                  <a:pt x="1638370" y="1169703"/>
                </a:lnTo>
                <a:lnTo>
                  <a:pt x="1611628" y="1204889"/>
                </a:lnTo>
                <a:lnTo>
                  <a:pt x="1584887" y="1240075"/>
                </a:lnTo>
                <a:lnTo>
                  <a:pt x="1558145" y="1273854"/>
                </a:lnTo>
                <a:lnTo>
                  <a:pt x="1529996" y="1306225"/>
                </a:lnTo>
                <a:lnTo>
                  <a:pt x="1497625" y="1334374"/>
                </a:lnTo>
                <a:lnTo>
                  <a:pt x="1466661" y="1359708"/>
                </a:lnTo>
                <a:lnTo>
                  <a:pt x="1431475" y="1379412"/>
                </a:lnTo>
                <a:lnTo>
                  <a:pt x="1393474" y="1396302"/>
                </a:lnTo>
                <a:lnTo>
                  <a:pt x="1352658" y="1410376"/>
                </a:lnTo>
                <a:lnTo>
                  <a:pt x="1310435" y="1423043"/>
                </a:lnTo>
                <a:lnTo>
                  <a:pt x="1268212" y="1434303"/>
                </a:lnTo>
                <a:lnTo>
                  <a:pt x="1224581" y="1445562"/>
                </a:lnTo>
                <a:lnTo>
                  <a:pt x="1183765" y="1458229"/>
                </a:lnTo>
                <a:lnTo>
                  <a:pt x="1142949" y="1472304"/>
                </a:lnTo>
                <a:lnTo>
                  <a:pt x="1104948" y="1489193"/>
                </a:lnTo>
                <a:lnTo>
                  <a:pt x="1071169" y="1510305"/>
                </a:lnTo>
                <a:lnTo>
                  <a:pt x="1040205" y="1535639"/>
                </a:lnTo>
                <a:lnTo>
                  <a:pt x="1014871" y="1566603"/>
                </a:lnTo>
                <a:lnTo>
                  <a:pt x="993760" y="1600381"/>
                </a:lnTo>
                <a:lnTo>
                  <a:pt x="976870" y="1638382"/>
                </a:lnTo>
                <a:lnTo>
                  <a:pt x="962796" y="1679198"/>
                </a:lnTo>
                <a:lnTo>
                  <a:pt x="950129" y="1720014"/>
                </a:lnTo>
                <a:lnTo>
                  <a:pt x="938869" y="1763645"/>
                </a:lnTo>
                <a:lnTo>
                  <a:pt x="927610" y="1805868"/>
                </a:lnTo>
                <a:lnTo>
                  <a:pt x="914943" y="1848092"/>
                </a:lnTo>
                <a:lnTo>
                  <a:pt x="900868" y="1888908"/>
                </a:lnTo>
                <a:lnTo>
                  <a:pt x="883979" y="1926909"/>
                </a:lnTo>
                <a:lnTo>
                  <a:pt x="864275" y="1962095"/>
                </a:lnTo>
                <a:lnTo>
                  <a:pt x="838941" y="1993059"/>
                </a:lnTo>
                <a:lnTo>
                  <a:pt x="810792" y="2025430"/>
                </a:lnTo>
                <a:lnTo>
                  <a:pt x="778420" y="2053579"/>
                </a:lnTo>
                <a:lnTo>
                  <a:pt x="743234" y="2080320"/>
                </a:lnTo>
                <a:lnTo>
                  <a:pt x="708048" y="2107062"/>
                </a:lnTo>
                <a:lnTo>
                  <a:pt x="672862" y="2133803"/>
                </a:lnTo>
                <a:lnTo>
                  <a:pt x="639083" y="2160545"/>
                </a:lnTo>
                <a:lnTo>
                  <a:pt x="606712" y="2190101"/>
                </a:lnTo>
                <a:lnTo>
                  <a:pt x="578563" y="2219658"/>
                </a:lnTo>
                <a:lnTo>
                  <a:pt x="554637" y="2253436"/>
                </a:lnTo>
                <a:lnTo>
                  <a:pt x="536340" y="2288622"/>
                </a:lnTo>
                <a:lnTo>
                  <a:pt x="523673" y="2330846"/>
                </a:lnTo>
                <a:lnTo>
                  <a:pt x="518043" y="2374477"/>
                </a:lnTo>
                <a:lnTo>
                  <a:pt x="516635" y="2419515"/>
                </a:lnTo>
                <a:lnTo>
                  <a:pt x="520858" y="2467368"/>
                </a:lnTo>
                <a:lnTo>
                  <a:pt x="526488" y="2515221"/>
                </a:lnTo>
                <a:lnTo>
                  <a:pt x="533525" y="2563074"/>
                </a:lnTo>
                <a:lnTo>
                  <a:pt x="539155" y="2610927"/>
                </a:lnTo>
                <a:lnTo>
                  <a:pt x="541970" y="2658781"/>
                </a:lnTo>
                <a:lnTo>
                  <a:pt x="541970" y="2705226"/>
                </a:lnTo>
                <a:lnTo>
                  <a:pt x="536340" y="2748857"/>
                </a:lnTo>
                <a:lnTo>
                  <a:pt x="525080" y="2792488"/>
                </a:lnTo>
                <a:lnTo>
                  <a:pt x="508191" y="2833304"/>
                </a:lnTo>
                <a:lnTo>
                  <a:pt x="487079" y="2875527"/>
                </a:lnTo>
                <a:lnTo>
                  <a:pt x="463153" y="2917751"/>
                </a:lnTo>
                <a:lnTo>
                  <a:pt x="437819" y="2959974"/>
                </a:lnTo>
                <a:lnTo>
                  <a:pt x="413892" y="3000790"/>
                </a:lnTo>
                <a:lnTo>
                  <a:pt x="392780" y="3044421"/>
                </a:lnTo>
                <a:lnTo>
                  <a:pt x="375891" y="3086644"/>
                </a:lnTo>
                <a:lnTo>
                  <a:pt x="364631" y="3130275"/>
                </a:lnTo>
                <a:lnTo>
                  <a:pt x="360409" y="3175313"/>
                </a:lnTo>
                <a:lnTo>
                  <a:pt x="364631" y="3220351"/>
                </a:lnTo>
                <a:lnTo>
                  <a:pt x="375891" y="3263982"/>
                </a:lnTo>
                <a:lnTo>
                  <a:pt x="392780" y="3306206"/>
                </a:lnTo>
                <a:lnTo>
                  <a:pt x="413892" y="3349836"/>
                </a:lnTo>
                <a:lnTo>
                  <a:pt x="437819" y="3390652"/>
                </a:lnTo>
                <a:lnTo>
                  <a:pt x="463153" y="3432876"/>
                </a:lnTo>
                <a:lnTo>
                  <a:pt x="487079" y="3475099"/>
                </a:lnTo>
                <a:lnTo>
                  <a:pt x="508191" y="3517322"/>
                </a:lnTo>
                <a:lnTo>
                  <a:pt x="525080" y="3558138"/>
                </a:lnTo>
                <a:lnTo>
                  <a:pt x="536340" y="3601769"/>
                </a:lnTo>
                <a:lnTo>
                  <a:pt x="541970" y="3645400"/>
                </a:lnTo>
                <a:lnTo>
                  <a:pt x="541970" y="3691846"/>
                </a:lnTo>
                <a:lnTo>
                  <a:pt x="539155" y="3739699"/>
                </a:lnTo>
                <a:lnTo>
                  <a:pt x="533525" y="3787552"/>
                </a:lnTo>
                <a:lnTo>
                  <a:pt x="526488" y="3835405"/>
                </a:lnTo>
                <a:lnTo>
                  <a:pt x="520858" y="3883258"/>
                </a:lnTo>
                <a:lnTo>
                  <a:pt x="516635" y="3931111"/>
                </a:lnTo>
                <a:lnTo>
                  <a:pt x="518043" y="3976150"/>
                </a:lnTo>
                <a:lnTo>
                  <a:pt x="523673" y="4019781"/>
                </a:lnTo>
                <a:lnTo>
                  <a:pt x="536340" y="4062004"/>
                </a:lnTo>
                <a:lnTo>
                  <a:pt x="554637" y="4097190"/>
                </a:lnTo>
                <a:lnTo>
                  <a:pt x="578563" y="4130969"/>
                </a:lnTo>
                <a:lnTo>
                  <a:pt x="606712" y="4160525"/>
                </a:lnTo>
                <a:lnTo>
                  <a:pt x="639083" y="4190081"/>
                </a:lnTo>
                <a:lnTo>
                  <a:pt x="672862" y="4216823"/>
                </a:lnTo>
                <a:lnTo>
                  <a:pt x="708048" y="4243564"/>
                </a:lnTo>
                <a:lnTo>
                  <a:pt x="743234" y="4270306"/>
                </a:lnTo>
                <a:lnTo>
                  <a:pt x="778420" y="4297047"/>
                </a:lnTo>
                <a:lnTo>
                  <a:pt x="810792" y="4325196"/>
                </a:lnTo>
                <a:lnTo>
                  <a:pt x="838941" y="4357567"/>
                </a:lnTo>
                <a:lnTo>
                  <a:pt x="864275" y="4388531"/>
                </a:lnTo>
                <a:lnTo>
                  <a:pt x="883979" y="4423717"/>
                </a:lnTo>
                <a:lnTo>
                  <a:pt x="900868" y="4461718"/>
                </a:lnTo>
                <a:lnTo>
                  <a:pt x="914943" y="4502534"/>
                </a:lnTo>
                <a:lnTo>
                  <a:pt x="927610" y="4544758"/>
                </a:lnTo>
                <a:lnTo>
                  <a:pt x="938869" y="4586981"/>
                </a:lnTo>
                <a:lnTo>
                  <a:pt x="950129" y="4630612"/>
                </a:lnTo>
                <a:lnTo>
                  <a:pt x="962796" y="4671428"/>
                </a:lnTo>
                <a:lnTo>
                  <a:pt x="976870" y="4712244"/>
                </a:lnTo>
                <a:lnTo>
                  <a:pt x="993760" y="4750245"/>
                </a:lnTo>
                <a:lnTo>
                  <a:pt x="1014871" y="4784024"/>
                </a:lnTo>
                <a:lnTo>
                  <a:pt x="1040205" y="4814987"/>
                </a:lnTo>
                <a:lnTo>
                  <a:pt x="1071169" y="4840321"/>
                </a:lnTo>
                <a:lnTo>
                  <a:pt x="1104948" y="4861433"/>
                </a:lnTo>
                <a:lnTo>
                  <a:pt x="1142949" y="4878322"/>
                </a:lnTo>
                <a:lnTo>
                  <a:pt x="1183765" y="4892397"/>
                </a:lnTo>
                <a:lnTo>
                  <a:pt x="1224581" y="4905064"/>
                </a:lnTo>
                <a:lnTo>
                  <a:pt x="1268212" y="4916323"/>
                </a:lnTo>
                <a:lnTo>
                  <a:pt x="1310435" y="4927583"/>
                </a:lnTo>
                <a:lnTo>
                  <a:pt x="1352658" y="4940250"/>
                </a:lnTo>
                <a:lnTo>
                  <a:pt x="1393474" y="4954324"/>
                </a:lnTo>
                <a:lnTo>
                  <a:pt x="1431475" y="4971214"/>
                </a:lnTo>
                <a:lnTo>
                  <a:pt x="1466661" y="4990918"/>
                </a:lnTo>
                <a:lnTo>
                  <a:pt x="1497625" y="5016252"/>
                </a:lnTo>
                <a:lnTo>
                  <a:pt x="1529996" y="5044401"/>
                </a:lnTo>
                <a:lnTo>
                  <a:pt x="1558145" y="5076772"/>
                </a:lnTo>
                <a:lnTo>
                  <a:pt x="1584887" y="5110551"/>
                </a:lnTo>
                <a:lnTo>
                  <a:pt x="1611628" y="5145737"/>
                </a:lnTo>
                <a:lnTo>
                  <a:pt x="1638370" y="5180923"/>
                </a:lnTo>
                <a:lnTo>
                  <a:pt x="1665111" y="5214702"/>
                </a:lnTo>
                <a:lnTo>
                  <a:pt x="1694668" y="5247073"/>
                </a:lnTo>
                <a:lnTo>
                  <a:pt x="1724224" y="5275222"/>
                </a:lnTo>
                <a:lnTo>
                  <a:pt x="1758003" y="5299149"/>
                </a:lnTo>
                <a:lnTo>
                  <a:pt x="1793189" y="5317446"/>
                </a:lnTo>
                <a:lnTo>
                  <a:pt x="1835412" y="5330113"/>
                </a:lnTo>
                <a:lnTo>
                  <a:pt x="1879043" y="5335742"/>
                </a:lnTo>
                <a:lnTo>
                  <a:pt x="1924081" y="5337150"/>
                </a:lnTo>
                <a:lnTo>
                  <a:pt x="1971934" y="5332927"/>
                </a:lnTo>
                <a:lnTo>
                  <a:pt x="2019788" y="5327298"/>
                </a:lnTo>
                <a:lnTo>
                  <a:pt x="2067641" y="5320260"/>
                </a:lnTo>
                <a:lnTo>
                  <a:pt x="2115494" y="5314631"/>
                </a:lnTo>
                <a:lnTo>
                  <a:pt x="2163347" y="5311816"/>
                </a:lnTo>
                <a:lnTo>
                  <a:pt x="2209793" y="5311816"/>
                </a:lnTo>
                <a:lnTo>
                  <a:pt x="2253424" y="5317446"/>
                </a:lnTo>
                <a:lnTo>
                  <a:pt x="2297055" y="5328705"/>
                </a:lnTo>
                <a:lnTo>
                  <a:pt x="2339278" y="5345594"/>
                </a:lnTo>
                <a:lnTo>
                  <a:pt x="2381501" y="5368114"/>
                </a:lnTo>
                <a:lnTo>
                  <a:pt x="2423725" y="5390633"/>
                </a:lnTo>
                <a:lnTo>
                  <a:pt x="2465948" y="5415967"/>
                </a:lnTo>
                <a:lnTo>
                  <a:pt x="2506764" y="5439893"/>
                </a:lnTo>
                <a:lnTo>
                  <a:pt x="2550395" y="5461005"/>
                </a:lnTo>
                <a:lnTo>
                  <a:pt x="2592618" y="5477894"/>
                </a:lnTo>
                <a:lnTo>
                  <a:pt x="2636249" y="5489154"/>
                </a:lnTo>
                <a:lnTo>
                  <a:pt x="2681287" y="5493376"/>
                </a:lnTo>
                <a:lnTo>
                  <a:pt x="2726325" y="5489154"/>
                </a:lnTo>
                <a:lnTo>
                  <a:pt x="2769956" y="5477894"/>
                </a:lnTo>
                <a:lnTo>
                  <a:pt x="2812180" y="5461005"/>
                </a:lnTo>
                <a:lnTo>
                  <a:pt x="2855810" y="5439893"/>
                </a:lnTo>
                <a:lnTo>
                  <a:pt x="2896626" y="5415967"/>
                </a:lnTo>
                <a:lnTo>
                  <a:pt x="2938850" y="5390633"/>
                </a:lnTo>
                <a:lnTo>
                  <a:pt x="2981073" y="5368114"/>
                </a:lnTo>
                <a:lnTo>
                  <a:pt x="3023296" y="5345594"/>
                </a:lnTo>
                <a:lnTo>
                  <a:pt x="3064112" y="5328705"/>
                </a:lnTo>
                <a:lnTo>
                  <a:pt x="3109151" y="5317446"/>
                </a:lnTo>
                <a:lnTo>
                  <a:pt x="3152781" y="5311816"/>
                </a:lnTo>
                <a:lnTo>
                  <a:pt x="3199227" y="5311816"/>
                </a:lnTo>
                <a:lnTo>
                  <a:pt x="3247080" y="5314631"/>
                </a:lnTo>
                <a:lnTo>
                  <a:pt x="3294933" y="5320260"/>
                </a:lnTo>
                <a:lnTo>
                  <a:pt x="3342787" y="5327298"/>
                </a:lnTo>
                <a:lnTo>
                  <a:pt x="3390640" y="5332927"/>
                </a:lnTo>
                <a:lnTo>
                  <a:pt x="3438493" y="5337150"/>
                </a:lnTo>
                <a:lnTo>
                  <a:pt x="3483531" y="5335742"/>
                </a:lnTo>
                <a:lnTo>
                  <a:pt x="3527162" y="5330113"/>
                </a:lnTo>
                <a:lnTo>
                  <a:pt x="3569385" y="5317446"/>
                </a:lnTo>
                <a:lnTo>
                  <a:pt x="3604572" y="5299149"/>
                </a:lnTo>
                <a:lnTo>
                  <a:pt x="3638350" y="5275222"/>
                </a:lnTo>
                <a:lnTo>
                  <a:pt x="3667907" y="5247073"/>
                </a:lnTo>
                <a:lnTo>
                  <a:pt x="3697463" y="5214702"/>
                </a:lnTo>
                <a:lnTo>
                  <a:pt x="3724204" y="5180923"/>
                </a:lnTo>
                <a:lnTo>
                  <a:pt x="3750946" y="5145737"/>
                </a:lnTo>
                <a:lnTo>
                  <a:pt x="3777687" y="5110551"/>
                </a:lnTo>
                <a:lnTo>
                  <a:pt x="3804429" y="5076772"/>
                </a:lnTo>
                <a:lnTo>
                  <a:pt x="3832578" y="5044401"/>
                </a:lnTo>
                <a:lnTo>
                  <a:pt x="3864949" y="5016252"/>
                </a:lnTo>
                <a:lnTo>
                  <a:pt x="3895913" y="4990918"/>
                </a:lnTo>
                <a:lnTo>
                  <a:pt x="3931099" y="4971214"/>
                </a:lnTo>
                <a:lnTo>
                  <a:pt x="3969100" y="4954324"/>
                </a:lnTo>
                <a:lnTo>
                  <a:pt x="4009916" y="4940250"/>
                </a:lnTo>
                <a:lnTo>
                  <a:pt x="4052139" y="4927583"/>
                </a:lnTo>
                <a:lnTo>
                  <a:pt x="4094363" y="4916323"/>
                </a:lnTo>
                <a:lnTo>
                  <a:pt x="4137993" y="4905064"/>
                </a:lnTo>
                <a:lnTo>
                  <a:pt x="4178809" y="4892397"/>
                </a:lnTo>
                <a:lnTo>
                  <a:pt x="4219625" y="4878322"/>
                </a:lnTo>
                <a:lnTo>
                  <a:pt x="4257626" y="4861433"/>
                </a:lnTo>
                <a:lnTo>
                  <a:pt x="4291405" y="4840321"/>
                </a:lnTo>
                <a:lnTo>
                  <a:pt x="4322369" y="4814987"/>
                </a:lnTo>
                <a:lnTo>
                  <a:pt x="4347703" y="4784024"/>
                </a:lnTo>
                <a:lnTo>
                  <a:pt x="4368815" y="4750245"/>
                </a:lnTo>
                <a:lnTo>
                  <a:pt x="4385704" y="4712244"/>
                </a:lnTo>
                <a:lnTo>
                  <a:pt x="4399778" y="4671428"/>
                </a:lnTo>
                <a:lnTo>
                  <a:pt x="4412445" y="4630612"/>
                </a:lnTo>
                <a:lnTo>
                  <a:pt x="4423705" y="4586981"/>
                </a:lnTo>
                <a:lnTo>
                  <a:pt x="4434964" y="4544758"/>
                </a:lnTo>
                <a:lnTo>
                  <a:pt x="4447632" y="4502534"/>
                </a:lnTo>
                <a:lnTo>
                  <a:pt x="4461706" y="4461718"/>
                </a:lnTo>
                <a:lnTo>
                  <a:pt x="4478595" y="4423717"/>
                </a:lnTo>
                <a:lnTo>
                  <a:pt x="4498300" y="4388531"/>
                </a:lnTo>
                <a:lnTo>
                  <a:pt x="4523634" y="4357567"/>
                </a:lnTo>
                <a:lnTo>
                  <a:pt x="4551782" y="4325196"/>
                </a:lnTo>
                <a:lnTo>
                  <a:pt x="4584154" y="4297047"/>
                </a:lnTo>
                <a:lnTo>
                  <a:pt x="4617933" y="4270306"/>
                </a:lnTo>
                <a:lnTo>
                  <a:pt x="4654526" y="4243564"/>
                </a:lnTo>
                <a:lnTo>
                  <a:pt x="4689712" y="4216823"/>
                </a:lnTo>
                <a:lnTo>
                  <a:pt x="4723491" y="4190081"/>
                </a:lnTo>
                <a:lnTo>
                  <a:pt x="4755862" y="4160525"/>
                </a:lnTo>
                <a:lnTo>
                  <a:pt x="4784011" y="4130969"/>
                </a:lnTo>
                <a:lnTo>
                  <a:pt x="4807938" y="4097190"/>
                </a:lnTo>
                <a:lnTo>
                  <a:pt x="4826235" y="4062004"/>
                </a:lnTo>
                <a:lnTo>
                  <a:pt x="4838902" y="4019781"/>
                </a:lnTo>
                <a:lnTo>
                  <a:pt x="4844531" y="3976150"/>
                </a:lnTo>
                <a:lnTo>
                  <a:pt x="4845939" y="3931111"/>
                </a:lnTo>
                <a:lnTo>
                  <a:pt x="4841716" y="3883258"/>
                </a:lnTo>
                <a:lnTo>
                  <a:pt x="4836087" y="3835405"/>
                </a:lnTo>
                <a:lnTo>
                  <a:pt x="4829049" y="3787552"/>
                </a:lnTo>
                <a:lnTo>
                  <a:pt x="4823420" y="3739699"/>
                </a:lnTo>
                <a:lnTo>
                  <a:pt x="4820605" y="3691846"/>
                </a:lnTo>
                <a:lnTo>
                  <a:pt x="4820605" y="3645400"/>
                </a:lnTo>
                <a:lnTo>
                  <a:pt x="4826235" y="3601769"/>
                </a:lnTo>
                <a:lnTo>
                  <a:pt x="4837494" y="3558138"/>
                </a:lnTo>
                <a:lnTo>
                  <a:pt x="4854383" y="3517322"/>
                </a:lnTo>
                <a:lnTo>
                  <a:pt x="4876903" y="3475099"/>
                </a:lnTo>
                <a:lnTo>
                  <a:pt x="4899422" y="3432876"/>
                </a:lnTo>
                <a:lnTo>
                  <a:pt x="4924756" y="3390652"/>
                </a:lnTo>
                <a:lnTo>
                  <a:pt x="4948682" y="3349836"/>
                </a:lnTo>
                <a:lnTo>
                  <a:pt x="4969794" y="3306206"/>
                </a:lnTo>
                <a:lnTo>
                  <a:pt x="4986683" y="3263982"/>
                </a:lnTo>
                <a:lnTo>
                  <a:pt x="4997943" y="3220351"/>
                </a:lnTo>
                <a:lnTo>
                  <a:pt x="5002165" y="3175313"/>
                </a:lnTo>
                <a:lnTo>
                  <a:pt x="4997943" y="3130275"/>
                </a:lnTo>
                <a:lnTo>
                  <a:pt x="4986683" y="3086644"/>
                </a:lnTo>
                <a:lnTo>
                  <a:pt x="4969794" y="3044421"/>
                </a:lnTo>
                <a:lnTo>
                  <a:pt x="4948682" y="3000790"/>
                </a:lnTo>
                <a:lnTo>
                  <a:pt x="4924756" y="2959974"/>
                </a:lnTo>
                <a:lnTo>
                  <a:pt x="4899422" y="2917751"/>
                </a:lnTo>
                <a:lnTo>
                  <a:pt x="4876903" y="2875527"/>
                </a:lnTo>
                <a:lnTo>
                  <a:pt x="4854383" y="2833304"/>
                </a:lnTo>
                <a:lnTo>
                  <a:pt x="4837494" y="2792488"/>
                </a:lnTo>
                <a:lnTo>
                  <a:pt x="4826235" y="2748857"/>
                </a:lnTo>
                <a:lnTo>
                  <a:pt x="4820605" y="2705226"/>
                </a:lnTo>
                <a:lnTo>
                  <a:pt x="4820605" y="2658781"/>
                </a:lnTo>
                <a:lnTo>
                  <a:pt x="4823420" y="2610927"/>
                </a:lnTo>
                <a:lnTo>
                  <a:pt x="4829049" y="2563074"/>
                </a:lnTo>
                <a:lnTo>
                  <a:pt x="4836087" y="2515221"/>
                </a:lnTo>
                <a:lnTo>
                  <a:pt x="4841716" y="2467368"/>
                </a:lnTo>
                <a:lnTo>
                  <a:pt x="4845939" y="2419515"/>
                </a:lnTo>
                <a:lnTo>
                  <a:pt x="4844531" y="2374477"/>
                </a:lnTo>
                <a:lnTo>
                  <a:pt x="4838902" y="2330846"/>
                </a:lnTo>
                <a:lnTo>
                  <a:pt x="4826235" y="2288622"/>
                </a:lnTo>
                <a:lnTo>
                  <a:pt x="4807938" y="2253436"/>
                </a:lnTo>
                <a:lnTo>
                  <a:pt x="4784011" y="2219658"/>
                </a:lnTo>
                <a:lnTo>
                  <a:pt x="4755862" y="2190101"/>
                </a:lnTo>
                <a:lnTo>
                  <a:pt x="4723491" y="2160545"/>
                </a:lnTo>
                <a:lnTo>
                  <a:pt x="4689712" y="2133803"/>
                </a:lnTo>
                <a:lnTo>
                  <a:pt x="4654526" y="2107062"/>
                </a:lnTo>
                <a:lnTo>
                  <a:pt x="4617933" y="2080320"/>
                </a:lnTo>
                <a:lnTo>
                  <a:pt x="4584154" y="2053579"/>
                </a:lnTo>
                <a:lnTo>
                  <a:pt x="4551782" y="2025430"/>
                </a:lnTo>
                <a:lnTo>
                  <a:pt x="4523634" y="1993059"/>
                </a:lnTo>
                <a:lnTo>
                  <a:pt x="4498300" y="1962095"/>
                </a:lnTo>
                <a:lnTo>
                  <a:pt x="4478595" y="1926909"/>
                </a:lnTo>
                <a:lnTo>
                  <a:pt x="4461706" y="1888908"/>
                </a:lnTo>
                <a:lnTo>
                  <a:pt x="4447632" y="1848092"/>
                </a:lnTo>
                <a:lnTo>
                  <a:pt x="4434964" y="1805868"/>
                </a:lnTo>
                <a:lnTo>
                  <a:pt x="4423705" y="1763645"/>
                </a:lnTo>
                <a:lnTo>
                  <a:pt x="4412445" y="1720014"/>
                </a:lnTo>
                <a:lnTo>
                  <a:pt x="4399778" y="1679198"/>
                </a:lnTo>
                <a:lnTo>
                  <a:pt x="4385704" y="1638382"/>
                </a:lnTo>
                <a:lnTo>
                  <a:pt x="4368815" y="1600381"/>
                </a:lnTo>
                <a:lnTo>
                  <a:pt x="4347703" y="1566603"/>
                </a:lnTo>
                <a:lnTo>
                  <a:pt x="4322369" y="1535639"/>
                </a:lnTo>
                <a:lnTo>
                  <a:pt x="4291405" y="1510305"/>
                </a:lnTo>
                <a:lnTo>
                  <a:pt x="4257626" y="1489193"/>
                </a:lnTo>
                <a:lnTo>
                  <a:pt x="4219625" y="1472304"/>
                </a:lnTo>
                <a:lnTo>
                  <a:pt x="4178809" y="1458229"/>
                </a:lnTo>
                <a:lnTo>
                  <a:pt x="4137993" y="1445562"/>
                </a:lnTo>
                <a:lnTo>
                  <a:pt x="4094363" y="1434303"/>
                </a:lnTo>
                <a:lnTo>
                  <a:pt x="4052139" y="1423043"/>
                </a:lnTo>
                <a:lnTo>
                  <a:pt x="4009916" y="1410376"/>
                </a:lnTo>
                <a:lnTo>
                  <a:pt x="3969100" y="1396302"/>
                </a:lnTo>
                <a:lnTo>
                  <a:pt x="3931099" y="1379412"/>
                </a:lnTo>
                <a:lnTo>
                  <a:pt x="3895913" y="1359708"/>
                </a:lnTo>
                <a:lnTo>
                  <a:pt x="3864949" y="1334374"/>
                </a:lnTo>
                <a:lnTo>
                  <a:pt x="3832578" y="1306225"/>
                </a:lnTo>
                <a:lnTo>
                  <a:pt x="3804429" y="1273854"/>
                </a:lnTo>
                <a:lnTo>
                  <a:pt x="3777687" y="1240075"/>
                </a:lnTo>
                <a:lnTo>
                  <a:pt x="3750946" y="1204889"/>
                </a:lnTo>
                <a:lnTo>
                  <a:pt x="3724204" y="1169703"/>
                </a:lnTo>
                <a:lnTo>
                  <a:pt x="3697463" y="1135924"/>
                </a:lnTo>
                <a:lnTo>
                  <a:pt x="3667907" y="1103553"/>
                </a:lnTo>
                <a:lnTo>
                  <a:pt x="3638350" y="1075404"/>
                </a:lnTo>
                <a:lnTo>
                  <a:pt x="3604572" y="1051478"/>
                </a:lnTo>
                <a:lnTo>
                  <a:pt x="3569385" y="1033181"/>
                </a:lnTo>
                <a:lnTo>
                  <a:pt x="3527162" y="1020514"/>
                </a:lnTo>
                <a:lnTo>
                  <a:pt x="3483531" y="1014884"/>
                </a:lnTo>
                <a:lnTo>
                  <a:pt x="3438493" y="1013477"/>
                </a:lnTo>
                <a:lnTo>
                  <a:pt x="3390640" y="1017699"/>
                </a:lnTo>
                <a:lnTo>
                  <a:pt x="3342787" y="1023329"/>
                </a:lnTo>
                <a:lnTo>
                  <a:pt x="3294933" y="1030366"/>
                </a:lnTo>
                <a:lnTo>
                  <a:pt x="3247080" y="1035996"/>
                </a:lnTo>
                <a:lnTo>
                  <a:pt x="3199227" y="1038811"/>
                </a:lnTo>
                <a:lnTo>
                  <a:pt x="3152781" y="1038811"/>
                </a:lnTo>
                <a:lnTo>
                  <a:pt x="3109151" y="1033181"/>
                </a:lnTo>
                <a:lnTo>
                  <a:pt x="3064112" y="1021921"/>
                </a:lnTo>
                <a:lnTo>
                  <a:pt x="3023296" y="1005032"/>
                </a:lnTo>
                <a:lnTo>
                  <a:pt x="2981073" y="982513"/>
                </a:lnTo>
                <a:lnTo>
                  <a:pt x="2938850" y="959994"/>
                </a:lnTo>
                <a:lnTo>
                  <a:pt x="2896626" y="934660"/>
                </a:lnTo>
                <a:lnTo>
                  <a:pt x="2855810" y="910733"/>
                </a:lnTo>
                <a:lnTo>
                  <a:pt x="2812180" y="889621"/>
                </a:lnTo>
                <a:lnTo>
                  <a:pt x="2769956" y="872732"/>
                </a:lnTo>
                <a:lnTo>
                  <a:pt x="2726325" y="861472"/>
                </a:lnTo>
                <a:lnTo>
                  <a:pt x="2681287" y="857250"/>
                </a:lnTo>
                <a:close/>
              </a:path>
            </a:pathLst>
          </a:custGeom>
          <a:solidFill>
            <a:schemeClr val="tx2"/>
          </a:solidFill>
          <a:ln w="101600">
            <a:noFill/>
            <a:prstDash val="solid"/>
            <a:round/>
            <a:headEnd/>
            <a:tailEnd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2004CB-520C-4EB0-8EB4-5A457A3C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62574" y="0"/>
            <a:ext cx="76202" cy="68580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96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/>
              <a:t>The </a:t>
            </a:r>
            <a:br>
              <a:rPr lang="en-US" sz="8000"/>
            </a:br>
            <a:r>
              <a:rPr lang="en-US" sz="8000"/>
              <a:t>Perfect</a:t>
            </a:r>
            <a:br>
              <a:rPr lang="en-US" sz="8000"/>
            </a:br>
            <a:r>
              <a:rPr lang="en-US" sz="8000"/>
              <a:t>Batch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/>
              <a:t>Hailey Skoglund, Gus Lipkin, &amp; Cookie Monster</a:t>
            </a:r>
          </a:p>
        </p:txBody>
      </p:sp>
    </p:spTree>
    <p:extLst>
      <p:ext uri="{BB962C8B-B14F-4D97-AF65-F5344CB8AC3E}">
        <p14:creationId xmlns:p14="http://schemas.microsoft.com/office/powerpoint/2010/main" val="6361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3D87A-7818-4594-B3D1-C9CF374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8E1D2-F739-EF32-0B96-7D098B63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spc="800">
                <a:solidFill>
                  <a:srgbClr val="2A1A00"/>
                </a:solidFill>
              </a:rPr>
              <a:t>Principle 7: </a:t>
            </a:r>
            <a:br>
              <a:rPr lang="en-US" sz="3200" spc="800">
                <a:solidFill>
                  <a:srgbClr val="2A1A00"/>
                </a:solidFill>
              </a:rPr>
            </a:br>
            <a:r>
              <a:rPr lang="en-US" sz="3200" spc="800">
                <a:solidFill>
                  <a:srgbClr val="2A1A00"/>
                </a:solidFill>
              </a:rPr>
              <a:t>“Use visual control to support people in decision-making and problem solving”</a:t>
            </a:r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29BA41EB-EC8E-4167-987C-F07347C19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CD0FF87-CC83-EA80-3F8A-9695321B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/>
          <a:stretch/>
        </p:blipFill>
        <p:spPr>
          <a:xfrm>
            <a:off x="7178571" y="274320"/>
            <a:ext cx="4744331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2BBC-A9D9-0A6E-5486-7CD8979D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Principle 8: </a:t>
            </a:r>
            <a:br>
              <a:rPr lang="en-US" sz="3200"/>
            </a:br>
            <a:r>
              <a:rPr lang="en-US" sz="3200"/>
              <a:t>“adopt and adapt technology that supports your people and processes”</a:t>
            </a:r>
          </a:p>
        </p:txBody>
      </p:sp>
      <p:pic>
        <p:nvPicPr>
          <p:cNvPr id="3076" name="Picture 4" descr="Whisk outline">
            <a:extLst>
              <a:ext uri="{FF2B5EF4-FFF2-40B4-BE49-F238E27FC236}">
                <a16:creationId xmlns:a16="http://schemas.microsoft.com/office/drawing/2014/main" id="{3156B84B-57AD-8EA4-AE94-EC275AA5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350426" y="2078779"/>
            <a:ext cx="3788620" cy="37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24AC9BF1-8FFB-F575-F163-48A6840A4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844018" y="3058689"/>
            <a:ext cx="1828800" cy="1828800"/>
          </a:xfrm>
          <a:prstGeom prst="rect">
            <a:avLst/>
          </a:prstGeom>
        </p:spPr>
      </p:pic>
      <p:pic>
        <p:nvPicPr>
          <p:cNvPr id="14" name="Picture 2" descr="Mixer KitchenAid Blender Clip art - kitchen png download - 981*980 - Free  Transparent Mixer png Download. - Clip Art Library | Clip art, Kitchen  icon, Kitchen aid">
            <a:extLst>
              <a:ext uri="{FF2B5EF4-FFF2-40B4-BE49-F238E27FC236}">
                <a16:creationId xmlns:a16="http://schemas.microsoft.com/office/drawing/2014/main" id="{752B9077-EC94-0ABB-A20E-FD9EAEC9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956" y="2372889"/>
            <a:ext cx="320336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0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F929-D8D3-45CC-07E9-315ABB86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 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67D5-77DC-5515-A87E-3225DE25C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70874-DEC0-8457-40DA-988309BB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87" y="986216"/>
            <a:ext cx="5235575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Store Distances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Kiosk">
            <a:extLst>
              <a:ext uri="{FF2B5EF4-FFF2-40B4-BE49-F238E27FC236}">
                <a16:creationId xmlns:a16="http://schemas.microsoft.com/office/drawing/2014/main" id="{4409998C-5A84-42F4-D168-9F0651ACA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9261" y="1619392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3D5B92-CDA6-D653-6132-2EFE3097F4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8034" r="6334" b="5060"/>
          <a:stretch/>
        </p:blipFill>
        <p:spPr>
          <a:xfrm>
            <a:off x="276885" y="689089"/>
            <a:ext cx="7355585" cy="54798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8E736D-DE76-7D71-98AC-20E81BCD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Aldi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7F0DB-A57F-8A7E-9BD8-D839B9B3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– 3 routes</a:t>
            </a:r>
          </a:p>
          <a:p>
            <a:r>
              <a:rPr lang="en-US"/>
              <a:t>    – Shortest: 4 min, .7 mile</a:t>
            </a:r>
          </a:p>
          <a:p>
            <a:r>
              <a:rPr lang="en-US"/>
              <a:t>    – Longest: 5 min, 1.1 mile</a:t>
            </a:r>
          </a:p>
        </p:txBody>
      </p:sp>
    </p:spTree>
    <p:extLst>
      <p:ext uri="{BB962C8B-B14F-4D97-AF65-F5344CB8AC3E}">
        <p14:creationId xmlns:p14="http://schemas.microsoft.com/office/powerpoint/2010/main" val="139659149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904FC468D5C40B5B125B8DE2CEF80" ma:contentTypeVersion="6" ma:contentTypeDescription="Create a new document." ma:contentTypeScope="" ma:versionID="015a94d84edcab3169d2a7004fd0bb49">
  <xsd:schema xmlns:xsd="http://www.w3.org/2001/XMLSchema" xmlns:xs="http://www.w3.org/2001/XMLSchema" xmlns:p="http://schemas.microsoft.com/office/2006/metadata/properties" xmlns:ns2="f41a70b7-d6ac-4822-a470-a71ea3bac97b" targetNamespace="http://schemas.microsoft.com/office/2006/metadata/properties" ma:root="true" ma:fieldsID="d047a70fe5d6ee7e6b39e3da214caf0a" ns2:_="">
    <xsd:import namespace="f41a70b7-d6ac-4822-a470-a71ea3bac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a70b7-d6ac-4822-a470-a71ea3bac9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F7E8B-3366-4F9A-BE56-D86933AC8F44}">
  <ds:schemaRefs>
    <ds:schemaRef ds:uri="http://schemas.microsoft.com/office/infopath/2007/PartnerControls"/>
    <ds:schemaRef ds:uri="http://purl.org/dc/elements/1.1/"/>
    <ds:schemaRef ds:uri="f41a70b7-d6ac-4822-a470-a71ea3bac97b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1E0FC6-33D8-4381-98BB-3EA9214E35B3}">
  <ds:schemaRefs>
    <ds:schemaRef ds:uri="f41a70b7-d6ac-4822-a470-a71ea3bac9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57928C-7392-4550-A990-D6BD4A614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{A49085D9-481B-0F4F-ABE5-E4DFF699EC76}tf10001071</Template>
  <TotalTime>17</TotalTime>
  <Words>420</Words>
  <Application>Microsoft Macintosh PowerPoint</Application>
  <PresentationFormat>Widescreen</PresentationFormat>
  <Paragraphs>75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Gill Sans MT</vt:lpstr>
      <vt:lpstr>Impact</vt:lpstr>
      <vt:lpstr>Badge</vt:lpstr>
      <vt:lpstr>Worksheet</vt:lpstr>
      <vt:lpstr>The  Perfect Batch</vt:lpstr>
      <vt:lpstr>Literature review</vt:lpstr>
      <vt:lpstr>“Sometimes me think, what is friend? And then me say, friend is someone to share the last cookie with.”</vt:lpstr>
      <vt:lpstr>Principle 6:  “Build a culture of stopping to identify out-of-standard conditions and build in quality”</vt:lpstr>
      <vt:lpstr>Principle 7:  “Use visual control to support people in decision-making and problem solving”</vt:lpstr>
      <vt:lpstr>Principle 8:  “adopt and adapt technology that supports your people and processes”</vt:lpstr>
      <vt:lpstr>Choosing a store</vt:lpstr>
      <vt:lpstr>Store Distances</vt:lpstr>
      <vt:lpstr>Aldi</vt:lpstr>
      <vt:lpstr>Publix</vt:lpstr>
      <vt:lpstr>Walmart</vt:lpstr>
      <vt:lpstr>Store Prices</vt:lpstr>
      <vt:lpstr>Aldi</vt:lpstr>
      <vt:lpstr>Publix</vt:lpstr>
      <vt:lpstr>Walmart</vt:lpstr>
      <vt:lpstr>Store Decision</vt:lpstr>
      <vt:lpstr>Organizing the cooking space</vt:lpstr>
      <vt:lpstr>1. Remove cat from Table</vt:lpstr>
      <vt:lpstr>2. Gather equipment</vt:lpstr>
      <vt:lpstr>3. Organize equipment</vt:lpstr>
      <vt:lpstr>4. Gather the ingredients</vt:lpstr>
      <vt:lpstr>5. Sort the ingredients</vt:lpstr>
      <vt:lpstr>6. Set the ingredients in order</vt:lpstr>
      <vt:lpstr>7. Shine? 8. Standardize 9. Sustain</vt:lpstr>
      <vt:lpstr>Optimizing cookie production</vt:lpstr>
      <vt:lpstr>1. Preheat the oven</vt:lpstr>
      <vt:lpstr>2. While preheating, mix ingredients</vt:lpstr>
      <vt:lpstr>3. Prepare first batch</vt:lpstr>
      <vt:lpstr>4. Put cookies in oven</vt:lpstr>
      <vt:lpstr>5. While cookies are Baking  (10 min), prepare next batch</vt:lpstr>
      <vt:lpstr>6. Remove cookies from oven, place new batch in oven, allow cookies to cool (10 min)</vt:lpstr>
      <vt:lpstr>7. Repeat steps 5 and 6</vt:lpstr>
      <vt:lpstr>Precedence chart</vt:lpstr>
      <vt:lpstr>Math </vt:lpstr>
      <vt:lpstr>Quality control</vt:lpstr>
      <vt:lpstr>Sample the cookies</vt:lpstr>
      <vt:lpstr>Sample More cookies</vt:lpstr>
      <vt:lpstr>Sample More cookies</vt:lpstr>
      <vt:lpstr>Leave a few cookies in the fridge so you can say you didn’t eat all of them</vt:lpstr>
      <vt:lpstr>Conclusion</vt:lpstr>
      <vt:lpstr>“10/10, best cookies ever”</vt:lpstr>
      <vt:lpstr>The  Perfect Batch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Lipkin, Gus</cp:lastModifiedBy>
  <cp:revision>1</cp:revision>
  <dcterms:created xsi:type="dcterms:W3CDTF">2022-04-16T16:38:25Z</dcterms:created>
  <dcterms:modified xsi:type="dcterms:W3CDTF">2022-04-22T15:00:26Z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0x010100A89904FC468D5C40B5B125B8DE2CEF80</vt:lpwstr>
  </property>
</Properties>
</file>